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73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3C0E7-1A0E-482D-AAB6-647B42AB25F1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B73A7-FF73-4252-ABB6-D960E5E3D1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79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B73A7-FF73-4252-ABB6-D960E5E3D1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20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/>
          <a:stretch>
            <a:fillRect l="3000" t="70000" r="1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584176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Интеллектуальная система распознавания и предобработки неполного почтового адреса</a:t>
            </a:r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60032" y="116632"/>
            <a:ext cx="3776464" cy="548680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«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 solis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 descr="C:\Users\Unicorn\Desktop\ЦП Хакатон 1 - Nova Solis\презентация\исходники, сопутствующие материалы\картинки на выход\карта с текстом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47011"/>
            <a:ext cx="7848872" cy="40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108012" y="116632"/>
            <a:ext cx="4391980" cy="5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КЕЙС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АБД-Сбербанк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8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5472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 solis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xfrm>
            <a:off x="3131840" y="4695220"/>
            <a:ext cx="2880320" cy="1333031"/>
          </a:xfrm>
        </p:spPr>
        <p:txBody>
          <a:bodyPr>
            <a:normAutofit/>
          </a:bodyPr>
          <a:lstStyle/>
          <a:p>
            <a:pPr marL="360000" indent="0">
              <a:spcBef>
                <a:spcPts val="0"/>
              </a:spcBef>
              <a:buNone/>
            </a:pPr>
            <a:r>
              <a:rPr lang="ru-RU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Воронеж</a:t>
            </a:r>
            <a:endParaRPr lang="en-US" sz="13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endParaRPr lang="ru-RU" sz="1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alex</a:t>
            </a:r>
            <a:r>
              <a:rPr lang="ru-RU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</a:t>
            </a:r>
            <a:r>
              <a:rPr lang="ru-RU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vrn</a:t>
            </a:r>
            <a:r>
              <a:rPr lang="ru-RU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@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gmail</a:t>
            </a:r>
            <a:r>
              <a:rPr lang="ru-RU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</a:t>
            </a:r>
            <a:endParaRPr lang="ru-RU" sz="1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endParaRPr lang="en-US" sz="13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ru-RU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+7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(</a:t>
            </a:r>
            <a:r>
              <a:rPr lang="ru-RU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929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  <a:r>
              <a:rPr lang="ru-RU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007-49-64</a:t>
            </a:r>
            <a:endParaRPr lang="ru-RU" sz="1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6519464" y="1299777"/>
            <a:ext cx="1933872" cy="2065727"/>
            <a:chOff x="6791028" y="1275307"/>
            <a:chExt cx="1933872" cy="2065727"/>
          </a:xfrm>
        </p:grpSpPr>
        <p:sp>
          <p:nvSpPr>
            <p:cNvPr id="5" name="Овал 4"/>
            <p:cNvSpPr/>
            <p:nvPr/>
          </p:nvSpPr>
          <p:spPr>
            <a:xfrm>
              <a:off x="6791028" y="1275307"/>
              <a:ext cx="1933872" cy="2065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2540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6" name="Picture 2" descr="C:\Users\Unicorn\Desktop\Цифровой прорыв\Хакатон 1 - Nova Solis\презентация\DSC_0099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312" t="3912" r="-14050" b="2054"/>
            <a:stretch/>
          </p:blipFill>
          <p:spPr bwMode="auto">
            <a:xfrm>
              <a:off x="6821860" y="1416361"/>
              <a:ext cx="1872208" cy="190977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Группа 8"/>
          <p:cNvGrpSpPr/>
          <p:nvPr/>
        </p:nvGrpSpPr>
        <p:grpSpPr>
          <a:xfrm>
            <a:off x="613098" y="1268760"/>
            <a:ext cx="1933872" cy="2096744"/>
            <a:chOff x="613098" y="1268760"/>
            <a:chExt cx="1933872" cy="2096744"/>
          </a:xfrm>
        </p:grpSpPr>
        <p:sp>
          <p:nvSpPr>
            <p:cNvPr id="24" name="Овал 23"/>
            <p:cNvSpPr/>
            <p:nvPr/>
          </p:nvSpPr>
          <p:spPr>
            <a:xfrm>
              <a:off x="613098" y="1299777"/>
              <a:ext cx="1933872" cy="2065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2540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9" name="Picture 5" descr="C:\Users\Unicorn\Desktop\Цифровой прорыв\Хакатон 1 - Nova Solis\презентация\Белоушкин - ред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230" t="3665" r="-9230"/>
            <a:stretch/>
          </p:blipFill>
          <p:spPr bwMode="auto">
            <a:xfrm>
              <a:off x="613098" y="1268760"/>
              <a:ext cx="1933872" cy="2065727"/>
            </a:xfrm>
            <a:prstGeom prst="ellipse">
              <a:avLst/>
            </a:prstGeom>
            <a:noFill/>
            <a:ln w="25400">
              <a:noFill/>
            </a:ln>
            <a:effectLst/>
            <a:extLst/>
          </p:spPr>
        </p:pic>
      </p:grpSp>
      <p:sp>
        <p:nvSpPr>
          <p:cNvPr id="17" name="Объект 7"/>
          <p:cNvSpPr>
            <a:spLocks noGrp="1"/>
          </p:cNvSpPr>
          <p:nvPr>
            <p:ph sz="half" idx="1"/>
          </p:nvPr>
        </p:nvSpPr>
        <p:spPr>
          <a:xfrm>
            <a:off x="6084168" y="4695222"/>
            <a:ext cx="2880320" cy="1333030"/>
          </a:xfrm>
        </p:spPr>
        <p:txBody>
          <a:bodyPr>
            <a:normAutofit/>
          </a:bodyPr>
          <a:lstStyle/>
          <a:p>
            <a:pPr marL="360000" indent="0">
              <a:spcBef>
                <a:spcPts val="0"/>
              </a:spcBef>
              <a:buNone/>
            </a:pPr>
            <a:r>
              <a:rPr lang="ru-RU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Петропавловск-Камчатский</a:t>
            </a:r>
            <a:endParaRPr lang="ru-RU" sz="1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endParaRPr lang="en-US" sz="13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vera.kamunicorn@gmail.com</a:t>
            </a:r>
          </a:p>
          <a:p>
            <a:pPr marL="360000" indent="0">
              <a:spcBef>
                <a:spcPts val="0"/>
              </a:spcBef>
              <a:buNone/>
            </a:pPr>
            <a:endParaRPr lang="ru-RU" sz="1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+7 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(914)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620-08-94</a:t>
            </a:r>
            <a:endParaRPr lang="ru-RU" sz="1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Объект 7"/>
          <p:cNvSpPr>
            <a:spLocks noGrp="1"/>
          </p:cNvSpPr>
          <p:nvPr>
            <p:ph sz="half" idx="1"/>
          </p:nvPr>
        </p:nvSpPr>
        <p:spPr>
          <a:xfrm>
            <a:off x="179512" y="4678701"/>
            <a:ext cx="2812738" cy="1342588"/>
          </a:xfrm>
        </p:spPr>
        <p:txBody>
          <a:bodyPr>
            <a:normAutofit/>
          </a:bodyPr>
          <a:lstStyle/>
          <a:p>
            <a:pPr marL="36000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Воронеж</a:t>
            </a:r>
            <a:endParaRPr lang="en-US" sz="13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endParaRPr lang="ru-RU" sz="1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ru-RU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aleks.beloushkin@yahoo.com</a:t>
            </a:r>
          </a:p>
          <a:p>
            <a:pPr marL="360000" indent="0">
              <a:spcBef>
                <a:spcPts val="0"/>
              </a:spcBef>
              <a:buNone/>
            </a:pPr>
            <a:endParaRPr lang="en-US" sz="13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ru-RU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+</a:t>
            </a:r>
            <a:r>
              <a:rPr lang="ru-RU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7 (900) </a:t>
            </a:r>
            <a:r>
              <a:rPr lang="ru-RU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300-13-31</a:t>
            </a:r>
            <a:endParaRPr lang="ru-RU" sz="1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080320" y="3502749"/>
            <a:ext cx="281216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Перелыгина </a:t>
            </a:r>
            <a:endParaRPr 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Вера Николаевна</a:t>
            </a:r>
            <a:endParaRPr 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93566" y="3502749"/>
            <a:ext cx="288486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Бочаров </a:t>
            </a:r>
            <a:endParaRPr 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Алексей Михайлович</a:t>
            </a:r>
            <a:endParaRPr 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</a:t>
            </a:r>
            <a:endParaRPr lang="ru-RU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79512" y="3486229"/>
            <a:ext cx="281273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Белоушкин</a:t>
            </a:r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Александр Николаевич</a:t>
            </a:r>
            <a:endParaRPr 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Team Leader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C:\Users\Unicorn\Desktop\Цифровой прорыв\Хакатон 1 - Nova Solis\презентация\исходники, сопутствующие материалы\иконки\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127268"/>
            <a:ext cx="221293" cy="173873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1035" name="Picture 11" descr="C:\Users\Unicorn\Desktop\Цифровой прорыв\Хакатон 1 - Nova Solis\презентация\исходники, сопутствующие материалы\иконки\phone-c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9" y="5487308"/>
            <a:ext cx="210755" cy="210755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33" name="Picture 10" descr="C:\Users\Unicorn\Desktop\Цифровой прорыв\Хакатон 1 - Nova Solis\презентация\исходники, сопутствующие материалы\иконки\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05" y="5127268"/>
            <a:ext cx="221293" cy="173873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34" name="Picture 11" descr="C:\Users\Unicorn\Desktop\Цифровой прорыв\Хакатон 1 - Nova Solis\презентация\исходники, сопутствующие материалы\иконки\phone-c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974" y="5487308"/>
            <a:ext cx="210755" cy="210755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35" name="Picture 12" descr="C:\Users\Unicorn\Desktop\Цифровой прорыв\Хакатон 1 - Nova Solis\презентация\исходники, сопутствующие материалы\иконки\loc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695220"/>
            <a:ext cx="136991" cy="216024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36" name="Picture 10" descr="C:\Users\Unicorn\Desktop\Цифровой прорыв\Хакатон 1 - Nova Solis\презентация\исходники, сопутствующие материалы\иконки\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127268"/>
            <a:ext cx="221293" cy="173873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37" name="Picture 11" descr="C:\Users\Unicorn\Desktop\Цифровой прорыв\Хакатон 1 - Nova Solis\презентация\исходники, сопутствующие материалы\иконки\phone-c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45" y="5487308"/>
            <a:ext cx="210755" cy="210755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38" name="Picture 12" descr="C:\Users\Unicorn\Desktop\Цифровой прорыв\Хакатон 1 - Nova Solis\презентация\исходники, сопутствующие материалы\иконки\loc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327" y="4695220"/>
            <a:ext cx="136991" cy="216024"/>
          </a:xfrm>
          <a:prstGeom prst="rect">
            <a:avLst/>
          </a:prstGeom>
          <a:solidFill>
            <a:schemeClr val="bg1"/>
          </a:solidFill>
          <a:extLst/>
        </p:spPr>
      </p:pic>
      <p:grpSp>
        <p:nvGrpSpPr>
          <p:cNvPr id="7" name="Группа 6"/>
          <p:cNvGrpSpPr/>
          <p:nvPr/>
        </p:nvGrpSpPr>
        <p:grpSpPr>
          <a:xfrm>
            <a:off x="3606378" y="1299777"/>
            <a:ext cx="1933872" cy="2065727"/>
            <a:chOff x="3606378" y="1415736"/>
            <a:chExt cx="1933872" cy="2065727"/>
          </a:xfrm>
        </p:grpSpPr>
        <p:sp>
          <p:nvSpPr>
            <p:cNvPr id="23" name="Овал 22"/>
            <p:cNvSpPr/>
            <p:nvPr/>
          </p:nvSpPr>
          <p:spPr>
            <a:xfrm>
              <a:off x="3606378" y="1415736"/>
              <a:ext cx="1933872" cy="2065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2540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" name="Picture 2" descr="C:\Users\Unicorn\Desktop\Цифровой прорыв\Хакатон 1 - Nova Solis\презентация\исходники, сопутствующие материалы\Бочаров - ред 2 - копия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027" t="1817" r="-9260" b="-1"/>
            <a:stretch/>
          </p:blipFill>
          <p:spPr bwMode="auto">
            <a:xfrm>
              <a:off x="3650051" y="1556792"/>
              <a:ext cx="1858053" cy="190977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Picture 12" descr="C:\Users\Unicorn\Desktop\Цифровой прорыв\Хакатон 1 - Nova Solis\презентация\исходники, сопутствующие материалы\иконки\loc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3" y="4725144"/>
            <a:ext cx="136991" cy="216024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36227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Проблематика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28799"/>
            <a:ext cx="5760640" cy="218876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Имеющийся 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Нормализатор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почтовых адресов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корректно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распознает адреса, если они не полные или содержат ошибки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540" y="3817566"/>
            <a:ext cx="828092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Неверные </a:t>
            </a: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= упущенная выгода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170449" y="1484785"/>
            <a:ext cx="2520280" cy="2304256"/>
          </a:xfrm>
          <a:prstGeom prst="roundRect">
            <a:avLst>
              <a:gd name="adj" fmla="val 1758"/>
            </a:avLst>
          </a:prstGeom>
          <a:solidFill>
            <a:schemeClr val="bg1"/>
          </a:solidFill>
          <a:ln>
            <a:noFill/>
          </a:ln>
          <a:effectLst>
            <a:outerShdw blurRad="381000" dir="5400000" sx="103000" sy="103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ru-RU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адресов распознаются 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полностью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44352" y="1270695"/>
            <a:ext cx="5207768" cy="720080"/>
          </a:xfrm>
          <a:prstGeom prst="roundRect">
            <a:avLst>
              <a:gd name="adj" fmla="val 119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Исходная строка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44352" y="5013176"/>
            <a:ext cx="5207768" cy="720080"/>
          </a:xfrm>
          <a:prstGeom prst="roundRect">
            <a:avLst>
              <a:gd name="adj" fmla="val 119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Исправленная строка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660232" y="2060848"/>
            <a:ext cx="2088232" cy="997793"/>
          </a:xfrm>
          <a:prstGeom prst="roundRect">
            <a:avLst>
              <a:gd name="adj" fmla="val 119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Построенный словарь</a:t>
            </a:r>
          </a:p>
          <a:p>
            <a:pPr algn="ctr"/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(25000 слов)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44352" y="2208088"/>
            <a:ext cx="5207768" cy="720080"/>
          </a:xfrm>
          <a:prstGeom prst="roundRect">
            <a:avLst>
              <a:gd name="adj" fmla="val 119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Разбиение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исходной строки на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вектора</a:t>
            </a:r>
          </a:p>
          <a:p>
            <a:pPr algn="ctr"/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помощью метода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IDF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44352" y="3140968"/>
            <a:ext cx="5207768" cy="720080"/>
          </a:xfrm>
          <a:prstGeom prst="roundRect">
            <a:avLst>
              <a:gd name="adj" fmla="val 119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Проверка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исправление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слов на опечатки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44352" y="4077072"/>
            <a:ext cx="5207768" cy="720080"/>
          </a:xfrm>
          <a:prstGeom prst="roundRect">
            <a:avLst>
              <a:gd name="adj" fmla="val 1194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Формирование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исправленных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данных</a:t>
            </a:r>
          </a:p>
          <a:p>
            <a:pPr lvl="0" algn="ctr"/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 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использованием ленивого алгоритма или </a:t>
            </a:r>
            <a:r>
              <a:rPr lang="ru-RU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бустинга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2940224" y="1990775"/>
            <a:ext cx="0" cy="22440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927698" y="2933725"/>
            <a:ext cx="0" cy="21731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915172" y="3859759"/>
            <a:ext cx="0" cy="21731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918173" y="4797152"/>
            <a:ext cx="0" cy="21731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1"/>
            <a:endCxn id="9" idx="3"/>
          </p:cNvCxnSpPr>
          <p:nvPr/>
        </p:nvCxnSpPr>
        <p:spPr>
          <a:xfrm flipH="1">
            <a:off x="5652120" y="2559745"/>
            <a:ext cx="1008112" cy="838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9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75856" y="313068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REST API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Информация о реализации решения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4997940" y="2605523"/>
            <a:ext cx="1662292" cy="1543557"/>
          </a:xfrm>
          <a:prstGeom prst="flowChartMagneticDisk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Сервис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275856" y="3058674"/>
            <a:ext cx="1722084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3275856" y="3634738"/>
            <a:ext cx="1722084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475656" y="2698634"/>
            <a:ext cx="1800200" cy="144016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Клиент</a:t>
            </a:r>
            <a:endParaRPr lang="ru-RU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9912" y="269863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79912" y="366485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9552" y="1772816"/>
            <a:ext cx="7365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Отправлено: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address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": "117105, г. Москва, шоссе Варшавское, д. 1 стр. 1-2 ком. 3Б"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5307" y="4293096"/>
            <a:ext cx="7439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Получено: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 "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address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": "117105, г. Москва, шоссе Варшавское, д. 1 стр. 1-2 ком.  3Б;house;РОССИЯ;МОСКВА;МОСКВА;0;0;0;Шоссе;ВАРШАВСКОЕ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Экономический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эффект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Более </a:t>
            </a: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точная региональная маркетинговая </a:t>
            </a: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рекламн</a:t>
            </a: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ые</a:t>
            </a: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кампании и предложения только для данного географического </a:t>
            </a: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расположения</a:t>
            </a:r>
            <a:endParaRPr lang="ru-RU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Оптимизация доставки </a:t>
            </a: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заказов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уменьшение 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случаев доставки отправлений и приезда курьеров/экспедиторов по неверному </a:t>
            </a: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адресу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Снижение нагрузки </a:t>
            </a: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операторов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которым 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 уточнять почтовые адреса </a:t>
            </a: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клиентов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7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881</TotalTime>
  <Words>247</Words>
  <Application>Microsoft Office PowerPoint</Application>
  <PresentationFormat>Экран (4:3)</PresentationFormat>
  <Paragraphs>64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Интеллектуальная система распознавания и предобработки неполного почтового адреса</vt:lpstr>
      <vt:lpstr>Команда «Nova solis»</vt:lpstr>
      <vt:lpstr>Проблематика</vt:lpstr>
      <vt:lpstr>Решение</vt:lpstr>
      <vt:lpstr>Информация о реализации решения</vt:lpstr>
      <vt:lpstr>Экономический эффект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Unicorn</dc:creator>
  <cp:lastModifiedBy>Единорожек</cp:lastModifiedBy>
  <cp:revision>55</cp:revision>
  <dcterms:created xsi:type="dcterms:W3CDTF">2020-06-06T02:44:11Z</dcterms:created>
  <dcterms:modified xsi:type="dcterms:W3CDTF">2020-06-07T07:50:22Z</dcterms:modified>
</cp:coreProperties>
</file>