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73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3C0E7-1A0E-482D-AAB6-647B42AB25F1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73A7-FF73-4252-ABB6-D960E5E3D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79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B73A7-FF73-4252-ABB6-D960E5E3D1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0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3000" t="70000" r="1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69603"/>
            <a:ext cx="7772400" cy="1103213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Кейс «Анализ </a:t>
            </a: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геоданных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71559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C:\Users\Unicorn\Desktop\ЦП Хакатон 1 - Nova Solis\презентация\исходники, сопутствующие материалы\картинки на выход\карта с текстом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4" y="2420888"/>
            <a:ext cx="8286406" cy="42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Проблематика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7"/>
            <a:ext cx="5760640" cy="260688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Используемый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обработки 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почтовых адресов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Нормализатор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всегда корректно распознает адреса, если они не полные или содержат ошибки.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Такие адреса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могут быть использованы в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-аналитических исследованиях. Например, в анализе географического распределении покупок определенного сегмента клиентов.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0" y="933108"/>
            <a:ext cx="2592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адресов из набора данных распознаются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полностью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612560" y="4797152"/>
            <a:ext cx="82809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Нераспознанные данные = упущенная выгода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:\Users\Unicorn\Desktop\ЦП Хакатон 1 - Nova Solis\презентация\исходники, сопутствующие материалы\картинки на выход\контур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878087"/>
            <a:ext cx="7956376" cy="41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6170449" y="1484785"/>
            <a:ext cx="2520280" cy="2304256"/>
          </a:xfrm>
          <a:prstGeom prst="roundRect">
            <a:avLst>
              <a:gd name="adj" fmla="val 1758"/>
            </a:avLst>
          </a:prstGeom>
          <a:solidFill>
            <a:schemeClr val="bg1"/>
          </a:solidFill>
          <a:ln>
            <a:noFill/>
          </a:ln>
          <a:effectLst>
            <a:outerShdw blurRad="381000" dir="5400000" sx="103000" sy="103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адресов из набора данных распознаются не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полностью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Пример входной строки:</a:t>
            </a:r>
          </a:p>
          <a:p>
            <a:pPr marL="0" indent="0">
              <a:buNone/>
            </a:pP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20000073;"108825, г. Москва,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Щаповское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 поселение, пос.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Щапово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здание КОНТОРЫ А/Ф ""ЩАПОВО"" пом. 3"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Построили словарь на основе данных из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», по которому будут проверяться слова на опечатки.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Формируем исправленные данные в требуемом формате. Используемый инструмент: ленивый алгоритм или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бустинг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Полученная строка: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Экономический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Повышение распознавания адресов, используемых в исследованиях, позволит более точно вести региональную маркетинговую программу – настраивать рекламные кампании и делать предложение только для данного географического расположения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5472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3131840" y="4695220"/>
            <a:ext cx="2880320" cy="1333031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Воронеж</a:t>
            </a: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alex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vrn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@</a:t>
            </a: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gmail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+7</a:t>
            </a: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</a:t>
            </a: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929</a:t>
            </a: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007-49-64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519464" y="1299777"/>
            <a:ext cx="1933872" cy="2065727"/>
            <a:chOff x="6791028" y="1275307"/>
            <a:chExt cx="1933872" cy="2065727"/>
          </a:xfrm>
        </p:grpSpPr>
        <p:sp>
          <p:nvSpPr>
            <p:cNvPr id="5" name="Овал 4"/>
            <p:cNvSpPr/>
            <p:nvPr/>
          </p:nvSpPr>
          <p:spPr>
            <a:xfrm>
              <a:off x="6791028" y="1275307"/>
              <a:ext cx="1933872" cy="2065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2540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C:\Users\Unicorn\Desktop\Цифровой прорыв\Хакатон 1 - Nova Solis\презентация\DSC_0099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312" t="3912" r="-14050" b="2054"/>
            <a:stretch/>
          </p:blipFill>
          <p:spPr bwMode="auto">
            <a:xfrm>
              <a:off x="6821860" y="1416361"/>
              <a:ext cx="1872208" cy="190977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/>
          <p:cNvGrpSpPr/>
          <p:nvPr/>
        </p:nvGrpSpPr>
        <p:grpSpPr>
          <a:xfrm>
            <a:off x="613098" y="1268760"/>
            <a:ext cx="1933872" cy="2096744"/>
            <a:chOff x="613098" y="1268760"/>
            <a:chExt cx="1933872" cy="2096744"/>
          </a:xfrm>
        </p:grpSpPr>
        <p:sp>
          <p:nvSpPr>
            <p:cNvPr id="24" name="Овал 23"/>
            <p:cNvSpPr/>
            <p:nvPr/>
          </p:nvSpPr>
          <p:spPr>
            <a:xfrm>
              <a:off x="613098" y="1299777"/>
              <a:ext cx="1933872" cy="2065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2540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C:\Users\Unicorn\Desktop\Цифровой прорыв\Хакатон 1 - Nova Solis\презентация\Белоушкин - ред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30" t="3665" r="-9230"/>
            <a:stretch/>
          </p:blipFill>
          <p:spPr bwMode="auto">
            <a:xfrm>
              <a:off x="613098" y="1268760"/>
              <a:ext cx="1933872" cy="2065727"/>
            </a:xfrm>
            <a:prstGeom prst="ellipse">
              <a:avLst/>
            </a:prstGeom>
            <a:noFill/>
            <a:ln w="25400">
              <a:noFill/>
            </a:ln>
            <a:effectLst/>
            <a:extLst/>
          </p:spPr>
        </p:pic>
      </p:grpSp>
      <p:sp>
        <p:nvSpPr>
          <p:cNvPr id="17" name="Объект 7"/>
          <p:cNvSpPr>
            <a:spLocks noGrp="1"/>
          </p:cNvSpPr>
          <p:nvPr>
            <p:ph sz="half" idx="1"/>
          </p:nvPr>
        </p:nvSpPr>
        <p:spPr>
          <a:xfrm>
            <a:off x="6084168" y="4695222"/>
            <a:ext cx="2880320" cy="1333030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Петропавловск-Камчатский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vera.kamunicorn@gmail.com</a:t>
            </a: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+7 </a:t>
            </a: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(914) </a:t>
            </a:r>
            <a:r>
              <a:rPr lang="en-US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620-08-94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Объект 7"/>
          <p:cNvSpPr>
            <a:spLocks noGrp="1"/>
          </p:cNvSpPr>
          <p:nvPr>
            <p:ph sz="half" idx="1"/>
          </p:nvPr>
        </p:nvSpPr>
        <p:spPr>
          <a:xfrm>
            <a:off x="179512" y="4678701"/>
            <a:ext cx="2812738" cy="1342588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Воронеж</a:t>
            </a: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aleks.beloushkin@yahoo.com</a:t>
            </a: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7 (900) </a:t>
            </a: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300-13-31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080320" y="3502749"/>
            <a:ext cx="281216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Перелыгина 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Вера Николаевна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93566" y="3502749"/>
            <a:ext cx="288486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Бочаров 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Алексей Михайлович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</a:t>
            </a:r>
            <a:endParaRPr lang="ru-RU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3486229"/>
            <a:ext cx="28127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Белоушкин</a:t>
            </a:r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Александр Николаевич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Team Leader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27268"/>
            <a:ext cx="221293" cy="1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9" y="5487308"/>
            <a:ext cx="210755" cy="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1" y="4695220"/>
            <a:ext cx="13699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5" y="5127268"/>
            <a:ext cx="221293" cy="1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74" y="5487308"/>
            <a:ext cx="210755" cy="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95220"/>
            <a:ext cx="13699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27268"/>
            <a:ext cx="221293" cy="1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45" y="5487308"/>
            <a:ext cx="210755" cy="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27" y="4695220"/>
            <a:ext cx="13699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3606378" y="1299777"/>
            <a:ext cx="1933872" cy="2065727"/>
            <a:chOff x="3606378" y="1415736"/>
            <a:chExt cx="1933872" cy="2065727"/>
          </a:xfrm>
        </p:grpSpPr>
        <p:sp>
          <p:nvSpPr>
            <p:cNvPr id="23" name="Овал 22"/>
            <p:cNvSpPr/>
            <p:nvPr/>
          </p:nvSpPr>
          <p:spPr>
            <a:xfrm>
              <a:off x="3606378" y="1415736"/>
              <a:ext cx="1933872" cy="2065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2540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" name="Picture 2" descr="C:\Users\Unicorn\Desktop\Цифровой прорыв\Хакатон 1 - Nova Solis\презентация\исходники, сопутствующие материалы\Бочаров - ред 2 - копия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27" t="1817" r="-9260" b="-1"/>
            <a:stretch/>
          </p:blipFill>
          <p:spPr bwMode="auto">
            <a:xfrm>
              <a:off x="3650051" y="1556792"/>
              <a:ext cx="1858053" cy="190977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27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661</TotalTime>
  <Words>228</Words>
  <Application>Microsoft Office PowerPoint</Application>
  <PresentationFormat>Экран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Кейс «Анализ геоданных»</vt:lpstr>
      <vt:lpstr>Проблематика</vt:lpstr>
      <vt:lpstr>Решение</vt:lpstr>
      <vt:lpstr>Демонстрация</vt:lpstr>
      <vt:lpstr>Экономический эффект</vt:lpstr>
      <vt:lpstr>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Unicorn</dc:creator>
  <cp:lastModifiedBy>Единорожек</cp:lastModifiedBy>
  <cp:revision>33</cp:revision>
  <dcterms:created xsi:type="dcterms:W3CDTF">2020-06-06T02:44:11Z</dcterms:created>
  <dcterms:modified xsi:type="dcterms:W3CDTF">2020-06-07T04:06:46Z</dcterms:modified>
</cp:coreProperties>
</file>