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00" y="-108"/>
      </p:cViewPr>
      <p:guideLst>
        <p:guide orient="horz" pos="73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3C0E7-1A0E-482D-AAB6-647B42AB25F1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B73A7-FF73-4252-ABB6-D960E5E3D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79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B73A7-FF73-4252-ABB6-D960E5E3D1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0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Кейс «Анализ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геоданных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 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solis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Проблематика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7"/>
            <a:ext cx="5760640" cy="36004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Строки почтовых адресов используются в аналитических исследованиях. Используемый для обработки адресов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Нормализатор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не всегда корректно распознает адреса, если они не полные или содержат ошибки.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Они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не могут быть использованы в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гео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-аналитических исследованиях. Например, в анализе географического распределении покупок определенного сегмента клиентов.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1916832"/>
            <a:ext cx="2592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адресов из набора данных распознаются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полностью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5445224"/>
            <a:ext cx="828092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Нераспознанные данные = упущенная выгода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Пример входной строки:</a:t>
            </a:r>
          </a:p>
          <a:p>
            <a:pPr marL="0" indent="0">
              <a:buNone/>
            </a:pP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20000073;"108825, г. Москва,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Щаповское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 поселение, пос. </a:t>
            </a:r>
            <a:r>
              <a:rPr lang="ru-RU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Щапово</a:t>
            </a: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здание КОНТОРЫ А/Ф ""ЩАПОВО"" пом. 3"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Построили словарь на основе данных из 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», по которому будут проверяться слова на опечатки.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Формируем исправленные данные в требуемом формате. Используемый инструмент: ленивый алгоритм или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бустинг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Полученная строка: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3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Экономический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Повышение распознавания адресов, используемых в исследованиях, позволит более точно вести региональную маркетинговую программу – настраивать рекламные кампании и делать предложение только для данного географического расположения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5472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3131840" y="4695220"/>
            <a:ext cx="2880320" cy="1333031"/>
          </a:xfrm>
        </p:spPr>
        <p:txBody>
          <a:bodyPr>
            <a:normAutofit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Воронеж</a:t>
            </a:r>
            <a:endParaRPr lang="en-US" sz="13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13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alex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13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13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vrn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@</a:t>
            </a:r>
            <a:r>
              <a:rPr lang="en-US" sz="13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gmail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en-US" sz="13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+7</a:t>
            </a: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</a:t>
            </a: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929</a:t>
            </a: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007-49-64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Unicorn\Desktop\Цифровой прорыв\Хакатон 1 - Nova Solis\презентация\DSC_009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0"/>
          <a:stretch/>
        </p:blipFill>
        <p:spPr bwMode="auto">
          <a:xfrm>
            <a:off x="6704019" y="1412776"/>
            <a:ext cx="1540389" cy="19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nicorn\Desktop\Цифровой прорыв\Хакатон 1 - Nova Solis\презентация\Белоушкин - ред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/>
          <a:stretch/>
        </p:blipFill>
        <p:spPr bwMode="auto">
          <a:xfrm>
            <a:off x="693305" y="1324249"/>
            <a:ext cx="1632519" cy="206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7"/>
          <p:cNvSpPr>
            <a:spLocks noGrp="1"/>
          </p:cNvSpPr>
          <p:nvPr>
            <p:ph sz="half" idx="1"/>
          </p:nvPr>
        </p:nvSpPr>
        <p:spPr>
          <a:xfrm>
            <a:off x="6084168" y="4695222"/>
            <a:ext cx="2880320" cy="1333030"/>
          </a:xfrm>
        </p:spPr>
        <p:txBody>
          <a:bodyPr>
            <a:normAutofit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Петропавловск-Камчатский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en-US" sz="13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vera.kamunicorn@gmail.com</a:t>
            </a:r>
          </a:p>
          <a:p>
            <a:pPr marL="360000" indent="0">
              <a:spcBef>
                <a:spcPts val="0"/>
              </a:spcBef>
              <a:buNone/>
            </a:pP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+7 </a:t>
            </a: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(914) </a:t>
            </a:r>
            <a:r>
              <a:rPr lang="en-US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620-08-94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Объект 7"/>
          <p:cNvSpPr>
            <a:spLocks noGrp="1"/>
          </p:cNvSpPr>
          <p:nvPr>
            <p:ph sz="half" idx="1"/>
          </p:nvPr>
        </p:nvSpPr>
        <p:spPr>
          <a:xfrm>
            <a:off x="179512" y="4678701"/>
            <a:ext cx="2812738" cy="1342588"/>
          </a:xfrm>
        </p:spPr>
        <p:txBody>
          <a:bodyPr>
            <a:normAutofit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en-US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Воронеж</a:t>
            </a:r>
          </a:p>
          <a:p>
            <a:pPr marL="360000" indent="0">
              <a:spcBef>
                <a:spcPts val="0"/>
              </a:spcBef>
              <a:buNone/>
            </a:pP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aleks.beloushkin@yahoo.com</a:t>
            </a:r>
          </a:p>
          <a:p>
            <a:pPr marL="360000" indent="0">
              <a:spcBef>
                <a:spcPts val="0"/>
              </a:spcBef>
              <a:buNone/>
            </a:pPr>
            <a:endParaRPr lang="en-US" sz="13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+</a:t>
            </a:r>
            <a:r>
              <a:rPr lang="ru-RU" sz="13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7 (900) </a:t>
            </a:r>
            <a:r>
              <a:rPr lang="ru-RU" sz="13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300-13-31</a:t>
            </a:r>
            <a:endParaRPr lang="ru-RU" sz="13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080320" y="3502749"/>
            <a:ext cx="281216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Перелыгина 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Вера Николаевна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93566" y="3502749"/>
            <a:ext cx="288486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Бочаров 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Алексей Михайлович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</a:t>
            </a:r>
            <a:endParaRPr lang="ru-RU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3486229"/>
            <a:ext cx="281273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Белоушкин</a:t>
            </a:r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Александр Николаевич</a:t>
            </a:r>
            <a:endParaRPr lang="en-US" sz="16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Team Leader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C:\Users\Unicorn\Desktop\Цифровой прорыв\Хакатон 1 - Nova Solis\презентация\исходники, сопутствующие материалы\иконки\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27268"/>
            <a:ext cx="221293" cy="1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nicorn\Desktop\Цифровой прорыв\Хакатон 1 - Nova Solis\презентация\исходники, сопутствующие материалы\иконки\phone-c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9" y="5487308"/>
            <a:ext cx="210755" cy="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nicorn\Desktop\Цифровой прорыв\Хакатон 1 - Nova Solis\презентация\исходники, сопутствующие материалы\иконки\lo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1" y="4695220"/>
            <a:ext cx="136991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Unicorn\Desktop\Цифровой прорыв\Хакатон 1 - Nova Solis\презентация\исходники, сопутствующие материалы\иконки\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05" y="5127268"/>
            <a:ext cx="221293" cy="1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1" descr="C:\Users\Unicorn\Desktop\Цифровой прорыв\Хакатон 1 - Nova Solis\презентация\исходники, сопутствующие материалы\иконки\phone-c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74" y="5487308"/>
            <a:ext cx="210755" cy="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C:\Users\Unicorn\Desktop\Цифровой прорыв\Хакатон 1 - Nova Solis\презентация\исходники, сопутствующие материалы\иконки\lo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95220"/>
            <a:ext cx="136991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C:\Users\Unicorn\Desktop\Цифровой прорыв\Хакатон 1 - Nova Solis\презентация\исходники, сопутствующие материалы\иконки\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27268"/>
            <a:ext cx="221293" cy="1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1" descr="C:\Users\Unicorn\Desktop\Цифровой прорыв\Хакатон 1 - Nova Solis\презентация\исходники, сопутствующие материалы\иконки\phone-c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45" y="5487308"/>
            <a:ext cx="210755" cy="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C:\Users\Unicorn\Desktop\Цифровой прорыв\Хакатон 1 - Nova Solis\презентация\исходники, сопутствующие материалы\иконки\lo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27" y="4695220"/>
            <a:ext cx="136991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nicorn\Desktop\Цифровой прорыв\Хакатон 1 - Nova Solis\презентация\исходники, сопутствующие материалы\Бочаров - ред 2 - копия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236164"/>
            <a:ext cx="1800200" cy="21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380</TotalTime>
  <Words>224</Words>
  <Application>Microsoft Office PowerPoint</Application>
  <PresentationFormat>Экран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Кейс «Анализ геоданных»</vt:lpstr>
      <vt:lpstr>Проблематика</vt:lpstr>
      <vt:lpstr>Решение</vt:lpstr>
      <vt:lpstr>Демонстрация</vt:lpstr>
      <vt:lpstr>Экономический эффект</vt:lpstr>
      <vt:lpstr>Команда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Unicorn</dc:creator>
  <cp:lastModifiedBy>Единорожек</cp:lastModifiedBy>
  <cp:revision>21</cp:revision>
  <dcterms:created xsi:type="dcterms:W3CDTF">2020-06-06T02:44:11Z</dcterms:created>
  <dcterms:modified xsi:type="dcterms:W3CDTF">2020-06-06T11:54:59Z</dcterms:modified>
</cp:coreProperties>
</file>