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8CE4CD-41D4-498B-A2F3-977D12DD1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7C8A0E-A318-4067-B1BA-4C1B3F3D9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CC7489-DC5A-46E3-83E5-BAE374978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0897-AF62-4EDB-84E1-8B1073A562EC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16FFF4-26E3-4B89-8FD7-C61448689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FD97A7-F28A-4A1B-8D55-28886D254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F2E1-EEDE-4881-8015-E6BD6DB23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774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63924-8B48-4E4F-9223-B40176E0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A1EFC8-9E7D-49AE-A5FE-0D3FA0AC5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FCB012-0607-4055-A872-600C3D512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0897-AF62-4EDB-84E1-8B1073A562EC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32521E-8317-4195-8EB6-DDBAC00F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70BBEE-DE3F-4AC1-8378-6F91D5F4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F2E1-EEDE-4881-8015-E6BD6DB23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1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20BD8CB-B6B6-44A9-981F-BD37D0921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36F65A2-DB0D-4DDF-BFC6-2DA5456E4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E4AA04-5916-4247-8134-CEC2DECF6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0897-AF62-4EDB-84E1-8B1073A562EC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F6618B-EE5E-47EB-AC69-3A5EB36D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5CBB75-D507-4DAF-B3BC-365D6230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F2E1-EEDE-4881-8015-E6BD6DB23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3899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0DFA9-AC56-4C7D-BAA1-B2E7D8C5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DBF91D-6E63-4406-A5EA-3552D9BD0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10B7D6-10CB-4021-8A8B-2C315600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0897-AF62-4EDB-84E1-8B1073A562EC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846503-5E0E-4D02-BB2F-8C7D9991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1E6ACA-3D2C-4A30-859F-5F468F77F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F2E1-EEDE-4881-8015-E6BD6DB23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149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A2B96B-3F32-431C-BA98-64E63DFCC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38A6B5-3658-40AB-BE62-95562CF38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2F0843-B0C8-4D72-9280-E22571DF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0897-AF62-4EDB-84E1-8B1073A562EC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72B842-2D7C-42FF-BD03-64B55720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60B042-06B2-4030-A942-B0FF20DC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F2E1-EEDE-4881-8015-E6BD6DB23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415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E075D3-88B0-4F94-971C-95974F20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BFFC52-9510-4F9E-A8AB-25292122E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D3B97A-BAEF-4F08-A70F-8E3C93792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5DC815-2992-401A-A34F-E45CCD8C2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0897-AF62-4EDB-84E1-8B1073A562EC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94A8B9-1EB0-40FF-BF87-96233382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3A749D-617C-4C28-AA85-E125A9118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F2E1-EEDE-4881-8015-E6BD6DB23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77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1C03DA-16DD-4EDF-8454-F1FAB053A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E6333F-6CEC-4BFD-852F-36F6AE23F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05042F-8927-4DF7-B2A1-7E03280DA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F8659BB-13D5-4456-AA64-8DC44AAE25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1CA58B-5E07-4E1B-A446-878E5BB6B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975D15E-2F1F-42DE-AE91-F5085B8A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0897-AF62-4EDB-84E1-8B1073A562EC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A4C80EE-1A1A-4053-A71D-3D454403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31A6AA6-0C55-4090-ADF7-57B1635E0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F2E1-EEDE-4881-8015-E6BD6DB23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32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57E548-FE7F-4BA7-8420-8F912AC14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6241EB-B996-45D6-A3BC-55957120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0897-AF62-4EDB-84E1-8B1073A562EC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2E3CB4-A608-4910-B00A-FB958010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A32C70B-6857-4C62-B948-AC7AB7EF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F2E1-EEDE-4881-8015-E6BD6DB23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84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D47ACE5-93DE-47B6-A470-73C4E5C9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0897-AF62-4EDB-84E1-8B1073A562EC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B580901-0743-4231-888B-99A1ECC2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8DC5CE-7429-4025-8297-74220167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F2E1-EEDE-4881-8015-E6BD6DB23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649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959B43-BA4C-4517-92B8-39F7C448A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9C64B0-AF3E-4293-B460-AAE9D71D7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1A2BCFE-7C4B-435C-8036-94006A32C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4976F87-A168-4C3C-9E15-979A179B0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0897-AF62-4EDB-84E1-8B1073A562EC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63B7F0-32D4-47AD-BF71-E3A44D531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6C5036-16AE-407C-834A-53049658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F2E1-EEDE-4881-8015-E6BD6DB23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35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B916D9-678E-4F57-8B55-83546E5F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AEC972D-F080-47EF-9814-75869E53F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8E18A39-FE7A-47A6-9832-E72908484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794D85-5611-403A-A334-E066EA210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0897-AF62-4EDB-84E1-8B1073A562EC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BD75B8-3AED-4512-9378-7E8E9712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38524D-A49D-4BAE-A21C-E73729B7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5F2E1-EEDE-4881-8015-E6BD6DB23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003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CDA8B9C-4096-41FD-A70D-AB23F60C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1E2334-7453-49DE-9876-178EFE704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755723-679C-4ED9-976E-1ECF92F71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80897-AF62-4EDB-84E1-8B1073A562EC}" type="datetimeFigureOut">
              <a:rPr lang="de-DE" smtClean="0"/>
              <a:t>02.05.2018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932276-369A-40D4-805B-A900AE07D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86943B-603D-4AEC-95A7-640BDA666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5F2E1-EEDE-4881-8015-E6BD6DB230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42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0943D0-21AF-4FFC-8D0F-0AE4FDCEF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Thesis Idea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C33DAB-4B84-44F3-9D30-6F1C69794A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26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6B4F77-CD3E-4006-A36A-0810A380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a Convolutional neural network…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D0C6A5-E3FE-4387-AED0-EECD02BA4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Image result for convolutional neural network">
            <a:extLst>
              <a:ext uri="{FF2B5EF4-FFF2-40B4-BE49-F238E27FC236}">
                <a16:creationId xmlns:a16="http://schemas.microsoft.com/office/drawing/2014/main" id="{AE962DB4-0CA5-4713-A8BE-06B77527C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90" y="2309813"/>
            <a:ext cx="8843962" cy="313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24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6B4F77-CD3E-4006-A36A-0810A380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but just keep the convolutional features.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D0C6A5-E3FE-4387-AED0-EECD02BA4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026" name="Picture 2" descr="Image result for convolutional neural network">
            <a:extLst>
              <a:ext uri="{FF2B5EF4-FFF2-40B4-BE49-F238E27FC236}">
                <a16:creationId xmlns:a16="http://schemas.microsoft.com/office/drawing/2014/main" id="{AE962DB4-0CA5-4713-A8BE-06B77527C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90" y="2309813"/>
            <a:ext cx="8843962" cy="313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6097DD1B-5E50-4A43-AA6C-3760A028F7A1}"/>
              </a:ext>
            </a:extLst>
          </p:cNvPr>
          <p:cNvSpPr/>
          <p:nvPr/>
        </p:nvSpPr>
        <p:spPr>
          <a:xfrm>
            <a:off x="8586789" y="3800475"/>
            <a:ext cx="1528764" cy="657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51A6E50-0A7F-4563-9F5F-692A40B9122B}"/>
              </a:ext>
            </a:extLst>
          </p:cNvPr>
          <p:cNvSpPr/>
          <p:nvPr/>
        </p:nvSpPr>
        <p:spPr>
          <a:xfrm>
            <a:off x="9301163" y="2309813"/>
            <a:ext cx="2052637" cy="3340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Random Forest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A95DB37-EC11-4E2D-86C5-BEB77B3F084F}"/>
              </a:ext>
            </a:extLst>
          </p:cNvPr>
          <p:cNvSpPr/>
          <p:nvPr/>
        </p:nvSpPr>
        <p:spPr>
          <a:xfrm>
            <a:off x="9301163" y="2779791"/>
            <a:ext cx="2052637" cy="3340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Logistic Model Tree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30C9148-31A1-406B-8870-97408E88DEAE}"/>
              </a:ext>
            </a:extLst>
          </p:cNvPr>
          <p:cNvSpPr/>
          <p:nvPr/>
        </p:nvSpPr>
        <p:spPr>
          <a:xfrm>
            <a:off x="9301163" y="3249769"/>
            <a:ext cx="2052637" cy="3340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 classifier (?)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2B0D304-BE8A-43F9-8F9E-D7A9DBE80A98}"/>
              </a:ext>
            </a:extLst>
          </p:cNvPr>
          <p:cNvSpPr/>
          <p:nvPr/>
        </p:nvSpPr>
        <p:spPr>
          <a:xfrm>
            <a:off x="9301163" y="3719747"/>
            <a:ext cx="2052637" cy="3340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GradientBoosting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1D44D1C-9325-4372-A0C6-E10AE8432E5C}"/>
              </a:ext>
            </a:extLst>
          </p:cNvPr>
          <p:cNvSpPr/>
          <p:nvPr/>
        </p:nvSpPr>
        <p:spPr>
          <a:xfrm>
            <a:off x="9301163" y="4659703"/>
            <a:ext cx="2052637" cy="3340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Linear Regression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6F94EFC-AF9B-445B-BBA8-504ED669B615}"/>
              </a:ext>
            </a:extLst>
          </p:cNvPr>
          <p:cNvSpPr/>
          <p:nvPr/>
        </p:nvSpPr>
        <p:spPr>
          <a:xfrm>
            <a:off x="9301163" y="4189725"/>
            <a:ext cx="2052637" cy="3340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XGBoost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892520C-0DE6-4EB8-A94C-420E7913900E}"/>
              </a:ext>
            </a:extLst>
          </p:cNvPr>
          <p:cNvSpPr/>
          <p:nvPr/>
        </p:nvSpPr>
        <p:spPr>
          <a:xfrm>
            <a:off x="9301163" y="5129681"/>
            <a:ext cx="2052637" cy="3340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Neural Network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851BB48-736A-488D-BF1C-409B93F9905B}"/>
              </a:ext>
            </a:extLst>
          </p:cNvPr>
          <p:cNvSpPr/>
          <p:nvPr/>
        </p:nvSpPr>
        <p:spPr>
          <a:xfrm>
            <a:off x="9301163" y="5599659"/>
            <a:ext cx="2052637" cy="334025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...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429E4CDD-7B5C-49A7-B86C-0EF0759C6BD0}"/>
              </a:ext>
            </a:extLst>
          </p:cNvPr>
          <p:cNvSpPr/>
          <p:nvPr/>
        </p:nvSpPr>
        <p:spPr>
          <a:xfrm rot="5400000">
            <a:off x="4745170" y="1572956"/>
            <a:ext cx="527777" cy="764123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95B8B37-C689-4F4F-BF95-1D2FC5E89A08}"/>
              </a:ext>
            </a:extLst>
          </p:cNvPr>
          <p:cNvSpPr/>
          <p:nvPr/>
        </p:nvSpPr>
        <p:spPr>
          <a:xfrm>
            <a:off x="3982740" y="5784279"/>
            <a:ext cx="2052637" cy="334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Pretrained Model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66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hteck 53">
            <a:extLst>
              <a:ext uri="{FF2B5EF4-FFF2-40B4-BE49-F238E27FC236}">
                <a16:creationId xmlns:a16="http://schemas.microsoft.com/office/drawing/2014/main" id="{C87A24CD-B042-47B5-8CB9-6CCD3AFD424D}"/>
              </a:ext>
            </a:extLst>
          </p:cNvPr>
          <p:cNvSpPr/>
          <p:nvPr/>
        </p:nvSpPr>
        <p:spPr>
          <a:xfrm>
            <a:off x="8089105" y="1676400"/>
            <a:ext cx="3614738" cy="330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Classification datasets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2078827-01B4-4186-AD08-8D7EB671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88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New datasets with convolutional features are created through convolutional neural networks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8905A22-6967-4C14-AC9E-EE54D4A17F98}"/>
              </a:ext>
            </a:extLst>
          </p:cNvPr>
          <p:cNvSpPr/>
          <p:nvPr/>
        </p:nvSpPr>
        <p:spPr>
          <a:xfrm>
            <a:off x="1109663" y="2395282"/>
            <a:ext cx="2052637" cy="70445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CIFAR-10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C6ED939-B05B-421F-816C-4C45D045A510}"/>
              </a:ext>
            </a:extLst>
          </p:cNvPr>
          <p:cNvSpPr/>
          <p:nvPr/>
        </p:nvSpPr>
        <p:spPr>
          <a:xfrm>
            <a:off x="1109663" y="3590907"/>
            <a:ext cx="2052637" cy="70445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CIFAR-100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70BFDE5-9A07-4EFC-A0DE-DA9483097402}"/>
              </a:ext>
            </a:extLst>
          </p:cNvPr>
          <p:cNvSpPr/>
          <p:nvPr/>
        </p:nvSpPr>
        <p:spPr>
          <a:xfrm>
            <a:off x="1109663" y="4786532"/>
            <a:ext cx="2052637" cy="70445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MNIST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D61B41C-CC0F-429A-87B6-9529625FB7B3}"/>
              </a:ext>
            </a:extLst>
          </p:cNvPr>
          <p:cNvSpPr/>
          <p:nvPr/>
        </p:nvSpPr>
        <p:spPr>
          <a:xfrm>
            <a:off x="1109663" y="5982158"/>
            <a:ext cx="2052637" cy="70445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5C74DF3-8E0D-4392-B0B5-7A44F3E65F67}"/>
              </a:ext>
            </a:extLst>
          </p:cNvPr>
          <p:cNvSpPr/>
          <p:nvPr/>
        </p:nvSpPr>
        <p:spPr>
          <a:xfrm>
            <a:off x="3433763" y="2146591"/>
            <a:ext cx="3614738" cy="33037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Convolutional neural network 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C45336C-6D7D-456C-8895-8ED44BD3546C}"/>
              </a:ext>
            </a:extLst>
          </p:cNvPr>
          <p:cNvSpPr/>
          <p:nvPr/>
        </p:nvSpPr>
        <p:spPr>
          <a:xfrm>
            <a:off x="3433763" y="2527072"/>
            <a:ext cx="3614738" cy="33037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Convolutional neural network 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7B942C0-0FC7-4F0C-83DB-32C623BFCC05}"/>
              </a:ext>
            </a:extLst>
          </p:cNvPr>
          <p:cNvSpPr/>
          <p:nvPr/>
        </p:nvSpPr>
        <p:spPr>
          <a:xfrm>
            <a:off x="3433763" y="2907553"/>
            <a:ext cx="3614738" cy="33037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Convolutional neural network 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E4C70C6-F40B-41E5-8AB9-2004F9825C86}"/>
              </a:ext>
            </a:extLst>
          </p:cNvPr>
          <p:cNvSpPr/>
          <p:nvPr/>
        </p:nvSpPr>
        <p:spPr>
          <a:xfrm>
            <a:off x="3433763" y="3338145"/>
            <a:ext cx="3614738" cy="33037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Convolutional neural network 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9434964-E34A-4A57-9D41-BBAD4DBD6178}"/>
              </a:ext>
            </a:extLst>
          </p:cNvPr>
          <p:cNvSpPr/>
          <p:nvPr/>
        </p:nvSpPr>
        <p:spPr>
          <a:xfrm>
            <a:off x="3433763" y="3718626"/>
            <a:ext cx="3614738" cy="33037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Convolutional neural network 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26D22C9B-EFE3-4C85-919D-8523087819F5}"/>
              </a:ext>
            </a:extLst>
          </p:cNvPr>
          <p:cNvSpPr/>
          <p:nvPr/>
        </p:nvSpPr>
        <p:spPr>
          <a:xfrm>
            <a:off x="3433763" y="4099107"/>
            <a:ext cx="3614738" cy="33037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Convolutional neural network 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2B1E4B8-4949-4C2A-9287-56746DD8740D}"/>
              </a:ext>
            </a:extLst>
          </p:cNvPr>
          <p:cNvSpPr/>
          <p:nvPr/>
        </p:nvSpPr>
        <p:spPr>
          <a:xfrm>
            <a:off x="3433763" y="4529699"/>
            <a:ext cx="3614738" cy="33037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Convolutional neural network 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761BB91-E259-4C98-8E47-FE3F07676E25}"/>
              </a:ext>
            </a:extLst>
          </p:cNvPr>
          <p:cNvSpPr/>
          <p:nvPr/>
        </p:nvSpPr>
        <p:spPr>
          <a:xfrm>
            <a:off x="3433763" y="4910180"/>
            <a:ext cx="3614738" cy="33037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Convolutional neural network 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5AF1CD8-AA0F-44D3-80E0-04366C6DBDCD}"/>
              </a:ext>
            </a:extLst>
          </p:cNvPr>
          <p:cNvSpPr/>
          <p:nvPr/>
        </p:nvSpPr>
        <p:spPr>
          <a:xfrm>
            <a:off x="3433763" y="5290661"/>
            <a:ext cx="3614738" cy="33037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Convolutional neural network 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64AB74C-CDE0-461F-94DE-A6993A9EADCD}"/>
              </a:ext>
            </a:extLst>
          </p:cNvPr>
          <p:cNvSpPr/>
          <p:nvPr/>
        </p:nvSpPr>
        <p:spPr>
          <a:xfrm>
            <a:off x="3433763" y="5721253"/>
            <a:ext cx="3614738" cy="33037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Convolutional neural network 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6845358D-1E64-4583-82DD-5CA63A6D35C4}"/>
              </a:ext>
            </a:extLst>
          </p:cNvPr>
          <p:cNvSpPr/>
          <p:nvPr/>
        </p:nvSpPr>
        <p:spPr>
          <a:xfrm>
            <a:off x="3433763" y="6101734"/>
            <a:ext cx="3614738" cy="33037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Convolutional neural network 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2A6AAB9A-E0BC-4A41-90ED-012D5CBBAC5F}"/>
              </a:ext>
            </a:extLst>
          </p:cNvPr>
          <p:cNvSpPr/>
          <p:nvPr/>
        </p:nvSpPr>
        <p:spPr>
          <a:xfrm>
            <a:off x="3433763" y="6482217"/>
            <a:ext cx="3614738" cy="33037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Convolutional neural network 3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D0AAD22D-11D0-4C33-864A-0D561B6AB13E}"/>
              </a:ext>
            </a:extLst>
          </p:cNvPr>
          <p:cNvGrpSpPr/>
          <p:nvPr/>
        </p:nvGrpSpPr>
        <p:grpSpPr>
          <a:xfrm>
            <a:off x="1109664" y="3288034"/>
            <a:ext cx="9120186" cy="2383108"/>
            <a:chOff x="1109663" y="3175031"/>
            <a:chExt cx="10244137" cy="2383108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2D10BE4E-2641-483A-85FA-68DE9E5510DE}"/>
                </a:ext>
              </a:extLst>
            </p:cNvPr>
            <p:cNvCxnSpPr/>
            <p:nvPr/>
          </p:nvCxnSpPr>
          <p:spPr>
            <a:xfrm>
              <a:off x="1109663" y="3175031"/>
              <a:ext cx="102441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92499B80-8E2C-400E-9566-66E10DA75CAD}"/>
                </a:ext>
              </a:extLst>
            </p:cNvPr>
            <p:cNvCxnSpPr/>
            <p:nvPr/>
          </p:nvCxnSpPr>
          <p:spPr>
            <a:xfrm>
              <a:off x="1109663" y="4366585"/>
              <a:ext cx="102441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F5621C50-1912-4003-B0B6-A562278CA282}"/>
                </a:ext>
              </a:extLst>
            </p:cNvPr>
            <p:cNvCxnSpPr/>
            <p:nvPr/>
          </p:nvCxnSpPr>
          <p:spPr>
            <a:xfrm>
              <a:off x="1109663" y="5558139"/>
              <a:ext cx="102441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1A346269-879C-46BF-B741-F7AFF8511F23}"/>
              </a:ext>
            </a:extLst>
          </p:cNvPr>
          <p:cNvSpPr/>
          <p:nvPr/>
        </p:nvSpPr>
        <p:spPr>
          <a:xfrm>
            <a:off x="7286625" y="2532215"/>
            <a:ext cx="714375" cy="430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5FB64250-01CA-4ADA-97C7-B21E793FB270}"/>
              </a:ext>
            </a:extLst>
          </p:cNvPr>
          <p:cNvSpPr/>
          <p:nvPr/>
        </p:nvSpPr>
        <p:spPr>
          <a:xfrm>
            <a:off x="7286625" y="3727840"/>
            <a:ext cx="714375" cy="430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334861F7-7587-4604-A755-9FE54CC2104E}"/>
              </a:ext>
            </a:extLst>
          </p:cNvPr>
          <p:cNvSpPr/>
          <p:nvPr/>
        </p:nvSpPr>
        <p:spPr>
          <a:xfrm>
            <a:off x="7286625" y="4923465"/>
            <a:ext cx="714375" cy="430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3B405CCB-3268-4D57-8693-AD9FF8B4875F}"/>
              </a:ext>
            </a:extLst>
          </p:cNvPr>
          <p:cNvSpPr/>
          <p:nvPr/>
        </p:nvSpPr>
        <p:spPr>
          <a:xfrm>
            <a:off x="7286625" y="6119091"/>
            <a:ext cx="714375" cy="4305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F98928B-B1BA-43DA-9F0F-54E096BBF37F}"/>
              </a:ext>
            </a:extLst>
          </p:cNvPr>
          <p:cNvSpPr/>
          <p:nvPr/>
        </p:nvSpPr>
        <p:spPr>
          <a:xfrm>
            <a:off x="8089105" y="2281527"/>
            <a:ext cx="1554959" cy="19543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 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3701DF5F-293D-49E0-84EE-DC1520E50ABD}"/>
              </a:ext>
            </a:extLst>
          </p:cNvPr>
          <p:cNvSpPr/>
          <p:nvPr/>
        </p:nvSpPr>
        <p:spPr>
          <a:xfrm>
            <a:off x="8089105" y="2662008"/>
            <a:ext cx="1554959" cy="19543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 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BDF0270C-DECC-4F31-BF79-89F3B2378CAB}"/>
              </a:ext>
            </a:extLst>
          </p:cNvPr>
          <p:cNvSpPr/>
          <p:nvPr/>
        </p:nvSpPr>
        <p:spPr>
          <a:xfrm>
            <a:off x="8089105" y="3042489"/>
            <a:ext cx="1554959" cy="19543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 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E379C6D6-514E-432D-8FF9-2B9C73A31E7E}"/>
              </a:ext>
            </a:extLst>
          </p:cNvPr>
          <p:cNvSpPr/>
          <p:nvPr/>
        </p:nvSpPr>
        <p:spPr>
          <a:xfrm>
            <a:off x="8089105" y="3473081"/>
            <a:ext cx="1554959" cy="19543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 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B4FAC82-6357-4ED6-9565-62C8A60EDFA6}"/>
              </a:ext>
            </a:extLst>
          </p:cNvPr>
          <p:cNvSpPr/>
          <p:nvPr/>
        </p:nvSpPr>
        <p:spPr>
          <a:xfrm>
            <a:off x="8089105" y="3853562"/>
            <a:ext cx="1554959" cy="19543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 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9EBD3ADF-9ABC-4E26-BACA-5EF7CE8208E7}"/>
              </a:ext>
            </a:extLst>
          </p:cNvPr>
          <p:cNvSpPr/>
          <p:nvPr/>
        </p:nvSpPr>
        <p:spPr>
          <a:xfrm>
            <a:off x="8089105" y="4234043"/>
            <a:ext cx="1554959" cy="19543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 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F16CAA9-CF80-4804-BA0E-D0FCB6F4C5D1}"/>
              </a:ext>
            </a:extLst>
          </p:cNvPr>
          <p:cNvSpPr/>
          <p:nvPr/>
        </p:nvSpPr>
        <p:spPr>
          <a:xfrm>
            <a:off x="8089105" y="4664635"/>
            <a:ext cx="1554959" cy="19543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 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16B2AE18-3821-4BA7-8011-859D0B021689}"/>
              </a:ext>
            </a:extLst>
          </p:cNvPr>
          <p:cNvSpPr/>
          <p:nvPr/>
        </p:nvSpPr>
        <p:spPr>
          <a:xfrm>
            <a:off x="8089105" y="5045116"/>
            <a:ext cx="1554959" cy="19543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 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50FC116-BB57-49A5-97F1-F477863C97CA}"/>
              </a:ext>
            </a:extLst>
          </p:cNvPr>
          <p:cNvSpPr/>
          <p:nvPr/>
        </p:nvSpPr>
        <p:spPr>
          <a:xfrm>
            <a:off x="8089105" y="5425597"/>
            <a:ext cx="1554959" cy="19543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 3</a:t>
            </a:r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977A988-B87E-49E1-A158-486F632E7A03}"/>
              </a:ext>
            </a:extLst>
          </p:cNvPr>
          <p:cNvGrpSpPr/>
          <p:nvPr/>
        </p:nvGrpSpPr>
        <p:grpSpPr>
          <a:xfrm>
            <a:off x="8089105" y="5856189"/>
            <a:ext cx="1554959" cy="956397"/>
            <a:chOff x="8089105" y="5400286"/>
            <a:chExt cx="1554959" cy="956397"/>
          </a:xfrm>
        </p:grpSpPr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5CEA99D8-A674-4AF4-BB54-CE8E31FE8C2A}"/>
                </a:ext>
              </a:extLst>
            </p:cNvPr>
            <p:cNvSpPr/>
            <p:nvPr/>
          </p:nvSpPr>
          <p:spPr>
            <a:xfrm>
              <a:off x="8089105" y="5400286"/>
              <a:ext cx="1554959" cy="1954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dataset 1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6A5F9FA-41D8-42EE-B624-E61E6DB46F82}"/>
                </a:ext>
              </a:extLst>
            </p:cNvPr>
            <p:cNvSpPr/>
            <p:nvPr/>
          </p:nvSpPr>
          <p:spPr>
            <a:xfrm>
              <a:off x="8089105" y="5780767"/>
              <a:ext cx="1554959" cy="1954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dataset 2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78C50F5-548C-4FAA-A74F-8A6645117D51}"/>
                </a:ext>
              </a:extLst>
            </p:cNvPr>
            <p:cNvSpPr/>
            <p:nvPr/>
          </p:nvSpPr>
          <p:spPr>
            <a:xfrm>
              <a:off x="8089105" y="6161250"/>
              <a:ext cx="1554959" cy="1954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dataset 3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09811581-E922-4C8D-B77E-E4631B6A781D}"/>
              </a:ext>
            </a:extLst>
          </p:cNvPr>
          <p:cNvCxnSpPr>
            <a:cxnSpLocks/>
          </p:cNvCxnSpPr>
          <p:nvPr/>
        </p:nvCxnSpPr>
        <p:spPr>
          <a:xfrm>
            <a:off x="1109663" y="2016446"/>
            <a:ext cx="20526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573A7E56-BE44-4B77-B714-682FEEC7D1E6}"/>
              </a:ext>
            </a:extLst>
          </p:cNvPr>
          <p:cNvCxnSpPr>
            <a:cxnSpLocks/>
          </p:cNvCxnSpPr>
          <p:nvPr/>
        </p:nvCxnSpPr>
        <p:spPr>
          <a:xfrm>
            <a:off x="3433763" y="2016446"/>
            <a:ext cx="3614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CA5060A4-EA51-4C3C-83F7-FB6CFECA7571}"/>
              </a:ext>
            </a:extLst>
          </p:cNvPr>
          <p:cNvCxnSpPr>
            <a:cxnSpLocks/>
          </p:cNvCxnSpPr>
          <p:nvPr/>
        </p:nvCxnSpPr>
        <p:spPr>
          <a:xfrm>
            <a:off x="8089105" y="2016446"/>
            <a:ext cx="21407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C4EC0FD6-8A4D-4475-B149-4BF8101C2F4D}"/>
              </a:ext>
            </a:extLst>
          </p:cNvPr>
          <p:cNvSpPr/>
          <p:nvPr/>
        </p:nvSpPr>
        <p:spPr>
          <a:xfrm>
            <a:off x="3433763" y="1676400"/>
            <a:ext cx="3614738" cy="330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Convolutional Feature Detection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FAA1F08A-9EC6-49EC-9261-B1A5DA4C353C}"/>
              </a:ext>
            </a:extLst>
          </p:cNvPr>
          <p:cNvSpPr/>
          <p:nvPr/>
        </p:nvSpPr>
        <p:spPr>
          <a:xfrm>
            <a:off x="1109663" y="1676400"/>
            <a:ext cx="3614738" cy="3303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Input Datasets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52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DEDE6-8962-4B1E-8713-3F50F8A0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this?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1F801F-8E5D-46C7-9869-AD5805AEC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Can model performance be improved by using different classification algorithms on image features? </a:t>
            </a:r>
          </a:p>
          <a:p>
            <a:pPr lvl="1" fontAlgn="base"/>
            <a:r>
              <a:rPr lang="en-US" dirty="0"/>
              <a:t>Does this hold for specific properties? (e.g. few input samples) </a:t>
            </a:r>
          </a:p>
          <a:p>
            <a:pPr lvl="1" fontAlgn="base"/>
            <a:r>
              <a:rPr lang="en-US" dirty="0"/>
              <a:t>Does this apply to on-line systems? (e.g. retraining of the whole model is not efficient but we want to increase accuracy) </a:t>
            </a:r>
          </a:p>
          <a:p>
            <a:pPr lvl="1" fontAlgn="base"/>
            <a:r>
              <a:rPr lang="en-US" dirty="0">
                <a:solidFill>
                  <a:srgbClr val="FF0000"/>
                </a:solidFill>
              </a:rPr>
              <a:t>Look at </a:t>
            </a:r>
            <a:r>
              <a:rPr lang="en-US" dirty="0" err="1">
                <a:solidFill>
                  <a:srgbClr val="FF0000"/>
                </a:solidFill>
              </a:rPr>
              <a:t>indendent</a:t>
            </a:r>
            <a:r>
              <a:rPr lang="en-US" dirty="0">
                <a:solidFill>
                  <a:srgbClr val="FF0000"/>
                </a:solidFill>
              </a:rPr>
              <a:t> variables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  <a:p>
            <a:pPr fontAlgn="base"/>
            <a:r>
              <a:rPr lang="en-US" dirty="0"/>
              <a:t> </a:t>
            </a:r>
            <a:endParaRPr lang="en-US" sz="60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315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4BA390-E3D8-47A9-8B44-637605E8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Subsequent Questions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ECB24C-96FC-4D81-AFDF-9624AD3B7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apply backpropagation and use other classification algorithm instead of neural network?</a:t>
            </a:r>
          </a:p>
        </p:txBody>
      </p:sp>
    </p:spTree>
    <p:extLst>
      <p:ext uri="{BB962C8B-B14F-4D97-AF65-F5344CB8AC3E}">
        <p14:creationId xmlns:p14="http://schemas.microsoft.com/office/powerpoint/2010/main" val="1220611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Breitbild</PresentationFormat>
  <Paragraphs>52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</vt:lpstr>
      <vt:lpstr>Thesis Idea</vt:lpstr>
      <vt:lpstr>Train a Convolutional neural network…</vt:lpstr>
      <vt:lpstr>… but just keep the convolutional features.</vt:lpstr>
      <vt:lpstr>New datasets with convolutional features are created through convolutional neural networks</vt:lpstr>
      <vt:lpstr>Why do this?</vt:lpstr>
      <vt:lpstr>Subsequent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Idea</dc:title>
  <dc:creator>Jonathan Janke</dc:creator>
  <cp:lastModifiedBy>Jonathan Janke</cp:lastModifiedBy>
  <cp:revision>5</cp:revision>
  <dcterms:created xsi:type="dcterms:W3CDTF">2018-05-02T08:23:46Z</dcterms:created>
  <dcterms:modified xsi:type="dcterms:W3CDTF">2018-05-02T10:19:47Z</dcterms:modified>
</cp:coreProperties>
</file>