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3" d="100"/>
          <a:sy n="83" d="100"/>
        </p:scale>
        <p:origin x="-9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2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198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03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05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10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13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20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22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29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37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8238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pic>
          <p:nvPicPr>
            <p:cNvPr id="8235" name="Picture 43" descr="BTZBUL1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 b="1" i="1">
                <a:latin typeface="Arial" charset="0"/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8232" name="Rectangle 40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233" name="Rectangle 4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234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8590C8-182F-4447-8574-6A3178F2F0E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EAC14-2E65-4EB9-A293-6B9F19231EA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3813E-78F2-4B01-AD61-6673203EDC86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05628-7A12-4D6B-A331-2928CCA781D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CDD1B-9E27-44AD-9612-5DD65DF11963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816B0-022D-4227-8E87-5D866DE0E61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9A014-B019-4718-86F9-DD2DCB81E14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4C744-9968-4ABE-B2DF-54DCC2FC666F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86EC2-ED7D-4A58-94F2-0DFF8993D61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6C2DA-811A-43C7-95D4-FAC62E51315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AB305-10E6-482A-8155-B65D7D52F95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7A27DF3D-2BAC-45BE-805F-3D2CD151FBFC}" type="slidenum">
              <a:rPr lang="cs-CZ"/>
              <a:pPr/>
              <a:t>‹#›</a:t>
            </a:fld>
            <a:endParaRPr lang="cs-CZ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Umístění nadpisů a obrázků na stránce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cs-CZ"/>
              <a:t>Základní pravidla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Zarovnání</a:t>
            </a:r>
          </a:p>
          <a:p>
            <a:pPr lvl="1"/>
            <a:r>
              <a:rPr lang="cs-CZ"/>
              <a:t>Každý prvek viditelně zarovnán vůči jiným prvkům</a:t>
            </a:r>
          </a:p>
          <a:p>
            <a:pPr lvl="1"/>
            <a:r>
              <a:rPr lang="cs-CZ"/>
              <a:t>Napomáhá přehlednosti dokumentu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cs-CZ"/>
              <a:t>Základní pravidla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Kontrast</a:t>
            </a:r>
          </a:p>
          <a:p>
            <a:pPr lvl="1"/>
            <a:r>
              <a:rPr lang="cs-CZ"/>
              <a:t>Nadpisy výrazně odlišné od textu</a:t>
            </a:r>
          </a:p>
          <a:p>
            <a:pPr lvl="1"/>
            <a:r>
              <a:rPr lang="cs-CZ"/>
              <a:t>Obrázky všechny stejně široké nebo výrazně odlišné šířky</a:t>
            </a:r>
          </a:p>
          <a:p>
            <a:pPr lvl="1"/>
            <a:r>
              <a:rPr lang="cs-CZ"/>
              <a:t>Čáry stejně silné nebo s výrazně odlišnou šířkou</a:t>
            </a:r>
          </a:p>
          <a:p>
            <a:pPr lvl="1"/>
            <a:r>
              <a:rPr lang="cs-CZ"/>
              <a:t>Málo se lišící prvky působí dojmem, jako by se nám je nepodařilo udělat stejné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cs-CZ"/>
              <a:t>Základní pravidla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Blízkost</a:t>
            </a:r>
          </a:p>
          <a:p>
            <a:pPr lvl="1"/>
            <a:r>
              <a:rPr lang="cs-CZ"/>
              <a:t>Související prvky mají být blízko sebe, odděleny (bílým) místem od ostatních informací</a:t>
            </a:r>
          </a:p>
          <a:p>
            <a:pPr lvl="1"/>
            <a:r>
              <a:rPr lang="cs-CZ"/>
              <a:t>Prvky se nemají dotýkat, mohou se překrývat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cs-CZ"/>
              <a:t>Základní pravidla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Opakování</a:t>
            </a:r>
          </a:p>
          <a:p>
            <a:pPr lvl="1"/>
            <a:r>
              <a:rPr lang="cs-CZ"/>
              <a:t>V celém dokumentu používáme stejné textové i grafické prvky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cs-CZ"/>
              <a:t>Zásady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U víceřádkového nadpisu musí být spodní řádek nejkratší</a:t>
            </a:r>
          </a:p>
          <a:p>
            <a:r>
              <a:rPr lang="cs-CZ"/>
              <a:t>Dominantní prvek (pokud se na stránce nachází) umístit do optického středu</a:t>
            </a:r>
          </a:p>
          <a:p>
            <a:r>
              <a:rPr lang="cs-CZ"/>
              <a:t>Více obrázků v textu -&gt; okraje v lince</a:t>
            </a:r>
          </a:p>
          <a:p>
            <a:r>
              <a:rPr lang="cs-CZ"/>
              <a:t>Pohyb na obrázku směřuje dovnitř knihy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řetížená síť">
  <a:themeElements>
    <a:clrScheme name="Přetížená síť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Přetížená síť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řetížená síť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řetížená síť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řetížená síť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řetížená síť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řetížená síť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řetížená síť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Designs\Přetížená síť.pot</Template>
  <TotalTime>42</TotalTime>
  <Words>132</Words>
  <Application>Microsoft Office PowerPoint</Application>
  <PresentationFormat>Předvádění na obrazovce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Wingdings</vt:lpstr>
      <vt:lpstr>Times New Roman</vt:lpstr>
      <vt:lpstr>Přetížená síť</vt:lpstr>
      <vt:lpstr>Umístění nadpisů a obrázků na stránce</vt:lpstr>
      <vt:lpstr>Základní pravidla</vt:lpstr>
      <vt:lpstr>Základní pravidla</vt:lpstr>
      <vt:lpstr>Základní pravidla</vt:lpstr>
      <vt:lpstr>Základní pravidla</vt:lpstr>
      <vt:lpstr>Zásady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Umístění nadpisů a obrázků na stránce</dc:title>
  <dc:creator>David Martinák</dc:creator>
  <cp:lastModifiedBy>David Martinák</cp:lastModifiedBy>
  <cp:revision>2</cp:revision>
  <cp:lastPrinted>1601-01-01T00:00:00Z</cp:lastPrinted>
  <dcterms:created xsi:type="dcterms:W3CDTF">2009-05-31T20:16:54Z</dcterms:created>
  <dcterms:modified xsi:type="dcterms:W3CDTF">2011-07-19T11:10:12Z</dcterms:modified>
</cp:coreProperties>
</file>