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7" r:id="rId5"/>
    <p:sldId id="259" r:id="rId6"/>
    <p:sldId id="265" r:id="rId7"/>
    <p:sldId id="266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élní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élní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élní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élní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766DBB-C673-4D71-AFCB-58D5B5929907}" type="datetimeFigureOut">
              <a:rPr lang="cs-CZ" smtClean="0"/>
              <a:pPr/>
              <a:t>21.3.2016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BC52F1C-3525-488B-9F08-F6F973B9D43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HTML 5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Hlavička HTML stránky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&lt;meta </a:t>
            </a:r>
            <a:r>
              <a:rPr lang="cs-CZ" dirty="0" err="1" smtClean="0"/>
              <a:t>name</a:t>
            </a:r>
            <a:r>
              <a:rPr lang="cs-CZ" dirty="0" smtClean="0"/>
              <a:t>="</a:t>
            </a:r>
            <a:r>
              <a:rPr lang="cs-CZ" dirty="0" err="1" smtClean="0"/>
              <a:t>author</a:t>
            </a:r>
            <a:r>
              <a:rPr lang="cs-CZ" dirty="0" smtClean="0"/>
              <a:t>" </a:t>
            </a:r>
            <a:r>
              <a:rPr lang="cs-CZ" dirty="0" err="1" smtClean="0"/>
              <a:t>content</a:t>
            </a:r>
            <a:r>
              <a:rPr lang="cs-CZ" dirty="0" smtClean="0"/>
              <a:t>="Pepa Novák (Pepa </a:t>
            </a:r>
            <a:r>
              <a:rPr lang="cs-CZ" dirty="0" err="1" smtClean="0"/>
              <a:t>Novak</a:t>
            </a:r>
            <a:r>
              <a:rPr lang="cs-CZ" dirty="0" smtClean="0"/>
              <a:t>); pepa@zdepa.cz" /&gt;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typu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&lt;!DOCTYPE </a:t>
            </a:r>
            <a:r>
              <a:rPr lang="cs-CZ" dirty="0" err="1" smtClean="0"/>
              <a:t>html</a:t>
            </a:r>
            <a:r>
              <a:rPr lang="cs-CZ" dirty="0" smtClean="0"/>
              <a:t>&gt; </a:t>
            </a:r>
          </a:p>
          <a:p>
            <a:r>
              <a:rPr lang="cs-CZ" dirty="0" smtClean="0"/>
              <a:t>Oznamuje prohlížeči, že jde o HTML 5 dokument</a:t>
            </a:r>
          </a:p>
          <a:p>
            <a:r>
              <a:rPr lang="cs-CZ" dirty="0" smtClean="0"/>
              <a:t>Úplně první řádek, pak už následuje &lt;</a:t>
            </a:r>
            <a:r>
              <a:rPr lang="cs-CZ" dirty="0" err="1" smtClean="0"/>
              <a:t>html</a:t>
            </a:r>
            <a:r>
              <a:rPr lang="cs-CZ" dirty="0" smtClean="0"/>
              <a:t>&gt;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dokumentu (připomenutí)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     &lt;head&gt;</a:t>
            </a:r>
          </a:p>
          <a:p>
            <a:pPr marL="0" indent="0">
              <a:buNone/>
            </a:pPr>
            <a:r>
              <a:rPr lang="en-US" dirty="0"/>
              <a:t>        &lt;/head&gt;</a:t>
            </a:r>
          </a:p>
          <a:p>
            <a:pPr marL="0" indent="0">
              <a:buNone/>
            </a:pPr>
            <a:r>
              <a:rPr lang="en-US" dirty="0"/>
              <a:t>        &lt;body&gt;</a:t>
            </a:r>
          </a:p>
          <a:p>
            <a:pPr marL="0" indent="0">
              <a:buNone/>
            </a:pPr>
            <a:r>
              <a:rPr lang="en-US" dirty="0"/>
              <a:t>     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4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hlavičky (</a:t>
            </a:r>
            <a:r>
              <a:rPr lang="cs-CZ" dirty="0" err="1" smtClean="0"/>
              <a:t>head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Hlavičku využívají</a:t>
            </a:r>
          </a:p>
          <a:p>
            <a:pPr lvl="1"/>
            <a:r>
              <a:rPr lang="cs-CZ" dirty="0" smtClean="0"/>
              <a:t>prohlížeče při zobrazení stránky</a:t>
            </a:r>
          </a:p>
          <a:p>
            <a:pPr lvl="1"/>
            <a:r>
              <a:rPr lang="cs-CZ" dirty="0" smtClean="0"/>
              <a:t>vyhledávače při indexování webu</a:t>
            </a:r>
          </a:p>
          <a:p>
            <a:r>
              <a:rPr lang="cs-CZ" dirty="0" smtClean="0"/>
              <a:t>Na stránce se zobrazuje tělo (body), hlavička ne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Titulek stránky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Element </a:t>
            </a:r>
            <a:r>
              <a:rPr lang="cs-CZ" b="1" dirty="0" err="1" smtClean="0"/>
              <a:t>title</a:t>
            </a:r>
            <a:r>
              <a:rPr lang="cs-CZ" dirty="0" smtClean="0"/>
              <a:t> v hlavičce</a:t>
            </a:r>
          </a:p>
          <a:p>
            <a:r>
              <a:rPr lang="cs-CZ" dirty="0" smtClean="0"/>
              <a:t>&lt;</a:t>
            </a:r>
            <a:r>
              <a:rPr lang="cs-CZ" dirty="0" err="1" smtClean="0"/>
              <a:t>title</a:t>
            </a:r>
            <a:r>
              <a:rPr lang="cs-CZ" dirty="0" smtClean="0"/>
              <a:t>&gt;Titulek stránky&lt;/</a:t>
            </a:r>
            <a:r>
              <a:rPr lang="cs-CZ" dirty="0" err="1" smtClean="0"/>
              <a:t>title</a:t>
            </a:r>
            <a:r>
              <a:rPr lang="cs-CZ" dirty="0" smtClean="0"/>
              <a:t>&gt;</a:t>
            </a:r>
          </a:p>
          <a:p>
            <a:r>
              <a:rPr lang="cs-CZ" dirty="0" smtClean="0"/>
              <a:t>Povinný</a:t>
            </a:r>
          </a:p>
          <a:p>
            <a:r>
              <a:rPr lang="cs-CZ" dirty="0" smtClean="0"/>
              <a:t>Důležitý pro vyhledávače (SEO)</a:t>
            </a:r>
          </a:p>
          <a:p>
            <a:r>
              <a:rPr lang="cs-CZ" dirty="0" smtClean="0"/>
              <a:t>Zobrazí se v prohlížeči jako nadpis záložky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Element meta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Má </a:t>
            </a:r>
            <a:r>
              <a:rPr lang="cs-CZ" dirty="0" smtClean="0"/>
              <a:t>různé atributy, používají se </a:t>
            </a:r>
            <a:r>
              <a:rPr lang="cs-CZ" dirty="0" smtClean="0"/>
              <a:t>samostatně:</a:t>
            </a:r>
          </a:p>
          <a:p>
            <a:pPr lvl="1"/>
            <a:r>
              <a:rPr lang="cs-CZ" dirty="0" smtClean="0"/>
              <a:t>Kódování dokumentu</a:t>
            </a:r>
          </a:p>
          <a:p>
            <a:pPr lvl="1"/>
            <a:r>
              <a:rPr lang="cs-CZ" dirty="0" smtClean="0"/>
              <a:t>Popis obsahu stránky</a:t>
            </a:r>
          </a:p>
          <a:p>
            <a:pPr lvl="1"/>
            <a:r>
              <a:rPr lang="cs-CZ" dirty="0" smtClean="0"/>
              <a:t>Klíčová slova</a:t>
            </a:r>
          </a:p>
          <a:p>
            <a:pPr lvl="1"/>
            <a:r>
              <a:rPr lang="cs-CZ" dirty="0" smtClean="0"/>
              <a:t>Autor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107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Element meta s atributem </a:t>
            </a:r>
            <a:r>
              <a:rPr lang="cs-CZ" dirty="0" err="1" smtClean="0"/>
              <a:t>charset</a:t>
            </a:r>
            <a:endParaRPr lang="cs-CZ" dirty="0" smtClean="0"/>
          </a:p>
          <a:p>
            <a:r>
              <a:rPr lang="cs-CZ" dirty="0" smtClean="0"/>
              <a:t>&lt;meta </a:t>
            </a:r>
            <a:r>
              <a:rPr lang="cs-CZ" dirty="0" err="1" smtClean="0"/>
              <a:t>charset</a:t>
            </a:r>
            <a:r>
              <a:rPr lang="cs-CZ" dirty="0" smtClean="0"/>
              <a:t>="utf-8" /&gt; </a:t>
            </a:r>
            <a:endParaRPr lang="cs-CZ" dirty="0" smtClean="0"/>
          </a:p>
          <a:p>
            <a:r>
              <a:rPr lang="cs-CZ" dirty="0" smtClean="0"/>
              <a:t>Prohlížeč na základě této informace použije danou znakovou sadu</a:t>
            </a:r>
          </a:p>
          <a:p>
            <a:r>
              <a:rPr lang="cs-CZ" dirty="0" smtClean="0"/>
              <a:t>V editoru (</a:t>
            </a:r>
            <a:r>
              <a:rPr lang="cs-CZ" dirty="0" err="1" smtClean="0"/>
              <a:t>PSPad</a:t>
            </a:r>
            <a:r>
              <a:rPr lang="cs-CZ" dirty="0" smtClean="0"/>
              <a:t> aj.</a:t>
            </a:r>
            <a:r>
              <a:rPr lang="cs-CZ" dirty="0" smtClean="0"/>
              <a:t>) je třeba zajistit, aby použité kódování souhlasilo s tím, co deklarujeme v hlavičce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5040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Popis obsahu stránky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&lt;meta </a:t>
            </a:r>
            <a:r>
              <a:rPr lang="cs-CZ" dirty="0" err="1" smtClean="0"/>
              <a:t>name</a:t>
            </a:r>
            <a:r>
              <a:rPr lang="cs-CZ" dirty="0" smtClean="0"/>
              <a:t>="</a:t>
            </a:r>
            <a:r>
              <a:rPr lang="cs-CZ" dirty="0" err="1" smtClean="0"/>
              <a:t>description</a:t>
            </a:r>
            <a:r>
              <a:rPr lang="cs-CZ" dirty="0" smtClean="0"/>
              <a:t>" </a:t>
            </a:r>
            <a:r>
              <a:rPr lang="cs-CZ" dirty="0" err="1" smtClean="0"/>
              <a:t>content</a:t>
            </a:r>
            <a:r>
              <a:rPr lang="cs-CZ" dirty="0" smtClean="0"/>
              <a:t>="Pepova stránka o autech. Zabývá se vším, co se týká automobilismu – nová auta, opravy, zákony, ale také motoristickým sportem." /&gt; </a:t>
            </a:r>
          </a:p>
          <a:p>
            <a:r>
              <a:rPr lang="cs-CZ" dirty="0" smtClean="0"/>
              <a:t>Důležitý pro vyhledávače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&lt;meta </a:t>
            </a:r>
            <a:r>
              <a:rPr lang="cs-CZ" dirty="0" err="1" smtClean="0"/>
              <a:t>name</a:t>
            </a:r>
            <a:r>
              <a:rPr lang="cs-CZ" dirty="0" smtClean="0"/>
              <a:t>="</a:t>
            </a:r>
            <a:r>
              <a:rPr lang="cs-CZ" dirty="0" err="1" smtClean="0"/>
              <a:t>keywords</a:t>
            </a:r>
            <a:r>
              <a:rPr lang="cs-CZ" dirty="0" smtClean="0"/>
              <a:t>" </a:t>
            </a:r>
            <a:r>
              <a:rPr lang="cs-CZ" dirty="0" err="1" smtClean="0"/>
              <a:t>content</a:t>
            </a:r>
            <a:r>
              <a:rPr lang="cs-CZ" dirty="0" smtClean="0"/>
              <a:t>="auta,auto,fotky,fotka,opravy,oprava,zákon,</a:t>
            </a:r>
            <a:br>
              <a:rPr lang="cs-CZ" dirty="0" smtClean="0"/>
            </a:br>
            <a:r>
              <a:rPr lang="cs-CZ" dirty="0" smtClean="0"/>
              <a:t>automobilismus,motoristický sport" /&gt; </a:t>
            </a:r>
          </a:p>
          <a:p>
            <a:r>
              <a:rPr lang="cs-CZ" dirty="0" smtClean="0"/>
              <a:t>Opět pro vyhledávače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mění">
  <a:themeElements>
    <a:clrScheme name="Jmění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Jmění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</TotalTime>
  <Words>246</Words>
  <Application>Microsoft Office PowerPoint</Application>
  <PresentationFormat>Předvádění na obrazovce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Jmění</vt:lpstr>
      <vt:lpstr>Hlavička HTML stránky</vt:lpstr>
      <vt:lpstr>Definice typu dokumentu</vt:lpstr>
      <vt:lpstr>Struktura dokumentu (připomenutí)</vt:lpstr>
      <vt:lpstr>Obsah hlavičky (head)</vt:lpstr>
      <vt:lpstr>Titulek stránky</vt:lpstr>
      <vt:lpstr>Element meta</vt:lpstr>
      <vt:lpstr>Kódování dokumentu</vt:lpstr>
      <vt:lpstr>Popis obsahu stránky</vt:lpstr>
      <vt:lpstr>Klíčová slova</vt:lpstr>
      <vt:lpstr>Autor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Hlavička XHTML stránky</dc:title>
  <dc:creator>učitel</dc:creator>
  <cp:lastModifiedBy>David Martinák</cp:lastModifiedBy>
  <cp:revision>10</cp:revision>
  <dcterms:created xsi:type="dcterms:W3CDTF">2009-03-26T16:15:01Z</dcterms:created>
  <dcterms:modified xsi:type="dcterms:W3CDTF">2016-03-21T10:51:53Z</dcterms:modified>
</cp:coreProperties>
</file>