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élní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élní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élní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élní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766DBB-C673-4D71-AFCB-58D5B5929907}" type="datetimeFigureOut">
              <a:rPr lang="cs-CZ" smtClean="0"/>
              <a:pPr/>
              <a:t>9.2.2012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Hlavička XHTML stránky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XML deklarace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&lt;?</a:t>
            </a:r>
            <a:r>
              <a:rPr lang="cs-CZ" dirty="0" err="1" smtClean="0"/>
              <a:t>xml</a:t>
            </a:r>
            <a:r>
              <a:rPr lang="cs-CZ" dirty="0" smtClean="0"/>
              <a:t> </a:t>
            </a:r>
            <a:r>
              <a:rPr lang="cs-CZ" dirty="0" err="1" smtClean="0"/>
              <a:t>version</a:t>
            </a:r>
            <a:r>
              <a:rPr lang="cs-CZ" dirty="0" smtClean="0"/>
              <a:t>="1.0" </a:t>
            </a:r>
            <a:r>
              <a:rPr lang="cs-CZ" dirty="0" err="1" smtClean="0"/>
              <a:t>encoding</a:t>
            </a:r>
            <a:r>
              <a:rPr lang="cs-CZ" dirty="0" smtClean="0"/>
              <a:t>="</a:t>
            </a:r>
            <a:r>
              <a:rPr lang="cs-CZ" dirty="0" err="1" smtClean="0"/>
              <a:t>windows</a:t>
            </a:r>
            <a:r>
              <a:rPr lang="cs-CZ" dirty="0" smtClean="0"/>
              <a:t>-1250"?&gt;</a:t>
            </a:r>
          </a:p>
          <a:p>
            <a:r>
              <a:rPr lang="cs-CZ" dirty="0" smtClean="0"/>
              <a:t>Kódování není nutné uvádět u UTF-8, UTF-16</a:t>
            </a:r>
          </a:p>
          <a:p>
            <a:r>
              <a:rPr lang="cs-CZ" dirty="0" smtClean="0"/>
              <a:t>Úplně první řádek v dokumentu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typu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&lt;!DOCTYPE </a:t>
            </a:r>
            <a:r>
              <a:rPr lang="cs-CZ" dirty="0" err="1" smtClean="0"/>
              <a:t>html</a:t>
            </a:r>
            <a:r>
              <a:rPr lang="cs-CZ" dirty="0" smtClean="0"/>
              <a:t> PUBLIC "-//W3C//DTD XHTML 1.0 </a:t>
            </a:r>
            <a:r>
              <a:rPr lang="cs-CZ" dirty="0" err="1" smtClean="0"/>
              <a:t>Strict</a:t>
            </a:r>
            <a:r>
              <a:rPr lang="cs-CZ" dirty="0" smtClean="0"/>
              <a:t>//EN" "DTD/xhtml1-</a:t>
            </a:r>
            <a:r>
              <a:rPr lang="cs-CZ" dirty="0" err="1" smtClean="0"/>
              <a:t>strict.dtd</a:t>
            </a:r>
            <a:r>
              <a:rPr lang="cs-CZ" dirty="0" smtClean="0"/>
              <a:t>"&gt; </a:t>
            </a:r>
          </a:p>
          <a:p>
            <a:r>
              <a:rPr lang="cs-CZ" dirty="0" smtClean="0"/>
              <a:t>DTD (</a:t>
            </a:r>
            <a:r>
              <a:rPr lang="cs-CZ" dirty="0" err="1" smtClean="0"/>
              <a:t>Document</a:t>
            </a:r>
            <a:r>
              <a:rPr lang="cs-CZ" dirty="0" smtClean="0"/>
              <a:t> Type </a:t>
            </a:r>
            <a:r>
              <a:rPr lang="cs-CZ" dirty="0" err="1" smtClean="0"/>
              <a:t>Definition</a:t>
            </a:r>
            <a:r>
              <a:rPr lang="cs-CZ" dirty="0" smtClean="0"/>
              <a:t>) – seznam syntaktických pravidel pro správně vytvořenou stránku (elementy, jejich atributy,…)</a:t>
            </a:r>
          </a:p>
          <a:p>
            <a:r>
              <a:rPr lang="cs-CZ" dirty="0" smtClean="0"/>
              <a:t>Druhý řádek, pak už následuje &lt;</a:t>
            </a:r>
            <a:r>
              <a:rPr lang="cs-CZ" dirty="0" err="1" smtClean="0"/>
              <a:t>html</a:t>
            </a:r>
            <a:r>
              <a:rPr lang="cs-CZ" dirty="0" smtClean="0"/>
              <a:t>&gt; a hlavička &lt;</a:t>
            </a:r>
            <a:r>
              <a:rPr lang="cs-CZ" dirty="0" err="1" smtClean="0"/>
              <a:t>head</a:t>
            </a:r>
            <a:r>
              <a:rPr lang="cs-CZ" dirty="0" smtClean="0"/>
              <a:t>&gt;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Element meta v hlavičce</a:t>
            </a:r>
          </a:p>
          <a:p>
            <a:r>
              <a:rPr lang="cs-CZ" dirty="0" smtClean="0"/>
              <a:t>&lt;meta http-</a:t>
            </a:r>
            <a:r>
              <a:rPr lang="cs-CZ" dirty="0" err="1" smtClean="0"/>
              <a:t>equiv</a:t>
            </a:r>
            <a:r>
              <a:rPr lang="cs-CZ" dirty="0" smtClean="0"/>
              <a:t>="</a:t>
            </a:r>
            <a:r>
              <a:rPr lang="cs-CZ" dirty="0" err="1" smtClean="0"/>
              <a:t>content</a:t>
            </a:r>
            <a:r>
              <a:rPr lang="cs-CZ" dirty="0" smtClean="0"/>
              <a:t>-type" </a:t>
            </a:r>
            <a:r>
              <a:rPr lang="cs-CZ" dirty="0" err="1" smtClean="0"/>
              <a:t>content</a:t>
            </a:r>
            <a:r>
              <a:rPr lang="cs-CZ" dirty="0" smtClean="0"/>
              <a:t>="text/</a:t>
            </a:r>
            <a:r>
              <a:rPr lang="cs-CZ" dirty="0" err="1" smtClean="0"/>
              <a:t>html</a:t>
            </a:r>
            <a:r>
              <a:rPr lang="cs-CZ" dirty="0" smtClean="0"/>
              <a:t>; </a:t>
            </a:r>
            <a:r>
              <a:rPr lang="cs-CZ" dirty="0" err="1" smtClean="0"/>
              <a:t>charset</a:t>
            </a:r>
            <a:r>
              <a:rPr lang="cs-CZ" dirty="0" smtClean="0"/>
              <a:t>=</a:t>
            </a:r>
            <a:r>
              <a:rPr lang="cs-CZ" dirty="0" err="1" smtClean="0"/>
              <a:t>utf</a:t>
            </a:r>
            <a:r>
              <a:rPr lang="cs-CZ" smtClean="0"/>
              <a:t>-8" /&gt; </a:t>
            </a:r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Určení jazyka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http-</a:t>
            </a:r>
            <a:r>
              <a:rPr lang="cs-CZ" dirty="0" err="1" smtClean="0"/>
              <a:t>equiv</a:t>
            </a:r>
            <a:r>
              <a:rPr lang="cs-CZ" dirty="0" smtClean="0"/>
              <a:t>="</a:t>
            </a:r>
            <a:r>
              <a:rPr lang="cs-CZ" dirty="0" err="1" smtClean="0"/>
              <a:t>content</a:t>
            </a:r>
            <a:r>
              <a:rPr lang="cs-CZ" dirty="0" smtClean="0"/>
              <a:t>-</a:t>
            </a:r>
            <a:r>
              <a:rPr lang="cs-CZ" dirty="0" err="1" smtClean="0"/>
              <a:t>language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</a:t>
            </a:r>
            <a:r>
              <a:rPr lang="cs-CZ" dirty="0" err="1" smtClean="0"/>
              <a:t>cs</a:t>
            </a:r>
            <a:r>
              <a:rPr lang="cs-CZ" dirty="0" smtClean="0"/>
              <a:t>" /&gt; 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Popis obsahu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description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="Pepova stránka o autech. Zabývá se vším, co se týká automobilismu – nová auta, opravy, zákony, ale také motoristickým sportem." /&gt;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keywords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="auta,auto,fotky,fotka,opravy,oprava,zákon,</a:t>
            </a:r>
            <a:br>
              <a:rPr lang="cs-CZ" dirty="0" smtClean="0"/>
            </a:br>
            <a:r>
              <a:rPr lang="cs-CZ" dirty="0" smtClean="0"/>
              <a:t>automobilismus,motoristický sport" /&gt;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author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</a:t>
            </a:r>
            <a:r>
              <a:rPr lang="cs-CZ" dirty="0" err="1" smtClean="0"/>
              <a:t>all</a:t>
            </a:r>
            <a:r>
              <a:rPr lang="cs-CZ" dirty="0" smtClean="0"/>
              <a:t>: Pepa Novák (Pepa </a:t>
            </a:r>
            <a:r>
              <a:rPr lang="cs-CZ" dirty="0" err="1" smtClean="0"/>
              <a:t>Novak</a:t>
            </a:r>
            <a:r>
              <a:rPr lang="cs-CZ" dirty="0" smtClean="0"/>
              <a:t>); </a:t>
            </a:r>
            <a:r>
              <a:rPr lang="cs-CZ" dirty="0" err="1" smtClean="0"/>
              <a:t>pepa</a:t>
            </a:r>
            <a:r>
              <a:rPr lang="cs-CZ" dirty="0" smtClean="0"/>
              <a:t>@</a:t>
            </a:r>
            <a:r>
              <a:rPr lang="cs-CZ" dirty="0" err="1" smtClean="0"/>
              <a:t>zdepa.cz</a:t>
            </a:r>
            <a:r>
              <a:rPr lang="cs-CZ" smtClean="0"/>
              <a:t>" /&gt;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mění">
  <a:themeElements>
    <a:clrScheme name="Jmění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Jmění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</TotalTime>
  <Words>184</Words>
  <Application>Microsoft Office PowerPoint</Application>
  <PresentationFormat>Předvádění na obrazovce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Jmění</vt:lpstr>
      <vt:lpstr>Hlavička XHTML stránky</vt:lpstr>
      <vt:lpstr>XML deklarace</vt:lpstr>
      <vt:lpstr>Definice typu dokumentu</vt:lpstr>
      <vt:lpstr>Kódování dokumentu</vt:lpstr>
      <vt:lpstr>Určení jazyka</vt:lpstr>
      <vt:lpstr>Popis obsahu stránky</vt:lpstr>
      <vt:lpstr>Klíčová slova</vt:lpstr>
      <vt:lpstr>Autor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Hlavička XHTML stránky</dc:title>
  <dc:creator>učitel</dc:creator>
  <cp:lastModifiedBy>David Martinák</cp:lastModifiedBy>
  <cp:revision>4</cp:revision>
  <dcterms:created xsi:type="dcterms:W3CDTF">2009-03-26T16:15:01Z</dcterms:created>
  <dcterms:modified xsi:type="dcterms:W3CDTF">2012-02-09T10:13:41Z</dcterms:modified>
</cp:coreProperties>
</file>