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2845FF-5183-4443-9984-B1011020B415}" type="datetimeFigureOut">
              <a:rPr lang="cs-CZ" smtClean="0"/>
              <a:pPr/>
              <a:t>4. 4. 2016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9745B2F-2241-4638-9DCF-C2EF7EF0210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Css</a:t>
            </a:r>
            <a:r>
              <a:rPr lang="cs-CZ" dirty="0"/>
              <a:t> </a:t>
            </a:r>
            <a:r>
              <a:rPr lang="cs-CZ" dirty="0" smtClean="0"/>
              <a:t>– kaskádové styly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Kaskádové styly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CSS - </a:t>
            </a:r>
            <a:r>
              <a:rPr lang="cs-CZ" dirty="0" err="1" smtClean="0"/>
              <a:t>Cascading</a:t>
            </a:r>
            <a:r>
              <a:rPr lang="cs-CZ" dirty="0" smtClean="0"/>
              <a:t> Style </a:t>
            </a:r>
            <a:r>
              <a:rPr lang="cs-CZ" dirty="0" err="1" smtClean="0"/>
              <a:t>Sheets</a:t>
            </a:r>
            <a:r>
              <a:rPr lang="cs-CZ" dirty="0" smtClean="0"/>
              <a:t> </a:t>
            </a:r>
          </a:p>
          <a:p>
            <a:r>
              <a:rPr lang="cs-CZ" dirty="0" smtClean="0"/>
              <a:t>Vytvoření stylu (vzhledu) </a:t>
            </a:r>
            <a:r>
              <a:rPr lang="cs-CZ" dirty="0" err="1" smtClean="0"/>
              <a:t>html</a:t>
            </a:r>
            <a:r>
              <a:rPr lang="cs-CZ" dirty="0" smtClean="0"/>
              <a:t> stránky</a:t>
            </a:r>
          </a:p>
          <a:p>
            <a:r>
              <a:rPr lang="cs-CZ" dirty="0" smtClean="0"/>
              <a:t>Ovlivňují formát, umístění, pozadí,…</a:t>
            </a:r>
          </a:p>
          <a:p>
            <a:r>
              <a:rPr lang="cs-CZ" dirty="0" smtClean="0"/>
              <a:t>Obdoba stylů v textovém dokumentu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Připojení stylu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Přímo v konkrétním elementu</a:t>
            </a:r>
          </a:p>
          <a:p>
            <a:pPr lvl="1"/>
            <a:r>
              <a:rPr lang="cs-CZ" dirty="0"/>
              <a:t>Ovlivní pouze vzhled konkrétního elementu (například odstavce)</a:t>
            </a:r>
          </a:p>
          <a:p>
            <a:r>
              <a:rPr lang="cs-CZ" dirty="0"/>
              <a:t>V hlavičce dokumentu</a:t>
            </a:r>
          </a:p>
          <a:p>
            <a:pPr lvl="1"/>
            <a:r>
              <a:rPr lang="cs-CZ" dirty="0"/>
              <a:t>Platí pouze pro aktuální stránku</a:t>
            </a:r>
          </a:p>
          <a:p>
            <a:pPr lvl="1"/>
            <a:r>
              <a:rPr lang="cs-CZ" dirty="0"/>
              <a:t>Více stránek = komplikované úpravy</a:t>
            </a:r>
          </a:p>
          <a:p>
            <a:r>
              <a:rPr lang="cs-CZ" dirty="0" smtClean="0"/>
              <a:t>V externím souboru</a:t>
            </a:r>
          </a:p>
          <a:p>
            <a:pPr lvl="1"/>
            <a:r>
              <a:rPr lang="cs-CZ" dirty="0" smtClean="0"/>
              <a:t>Stejný vzhled celého webu</a:t>
            </a:r>
          </a:p>
          <a:p>
            <a:pPr lvl="1"/>
            <a:r>
              <a:rPr lang="cs-CZ" dirty="0" smtClean="0"/>
              <a:t>Snadná aktualizace (měníme pouze jeden soubor)</a:t>
            </a:r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8169448" y="2564904"/>
            <a:ext cx="432048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8169448" y="4005064"/>
            <a:ext cx="432048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8169448" y="5445224"/>
            <a:ext cx="432048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styly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0172"/>
          </a:xfrm>
        </p:spPr>
        <p:txBody>
          <a:bodyPr/>
          <a:lstStyle/>
          <a:p>
            <a:r>
              <a:rPr lang="cs-CZ" dirty="0" smtClean="0"/>
              <a:t>Zadání přímo v elementu:</a:t>
            </a:r>
          </a:p>
          <a:p>
            <a:r>
              <a:rPr lang="cs-CZ" dirty="0" smtClean="0"/>
              <a:t>&lt;p </a:t>
            </a:r>
            <a:r>
              <a:rPr lang="cs-CZ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lang="cs-CZ" dirty="0" smtClean="0"/>
              <a:t>="</a:t>
            </a:r>
            <a:r>
              <a:rPr lang="cs-CZ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color</a:t>
            </a:r>
            <a:r>
              <a:rPr lang="cs-CZ" dirty="0" smtClean="0"/>
              <a:t>:</a:t>
            </a:r>
            <a:r>
              <a:rPr lang="cs-CZ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</a:t>
            </a:r>
            <a:r>
              <a:rPr lang="cs-CZ" dirty="0" smtClean="0"/>
              <a:t>;</a:t>
            </a:r>
            <a:r>
              <a:rPr lang="cs-CZ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background-</a:t>
            </a:r>
            <a:r>
              <a:rPr lang="cs-CZ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color</a:t>
            </a:r>
            <a:r>
              <a:rPr lang="cs-CZ" dirty="0" smtClean="0"/>
              <a:t>:</a:t>
            </a:r>
            <a:r>
              <a:rPr lang="cs-CZ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gold</a:t>
            </a:r>
            <a:r>
              <a:rPr lang="cs-CZ" dirty="0" smtClean="0"/>
              <a:t>"&gt; 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31653"/>
              </p:ext>
            </p:extLst>
          </p:nvPr>
        </p:nvGraphicFramePr>
        <p:xfrm>
          <a:off x="714348" y="3000372"/>
          <a:ext cx="7429552" cy="281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6"/>
                <a:gridCol w="3714776"/>
              </a:tblGrid>
              <a:tr h="928694">
                <a:tc>
                  <a:txBody>
                    <a:bodyPr/>
                    <a:lstStyle/>
                    <a:p>
                      <a:r>
                        <a:rPr lang="cs-CZ" sz="2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style</a:t>
                      </a:r>
                      <a:endParaRPr lang="cs-CZ" sz="2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800" dirty="0" smtClean="0"/>
                        <a:t>atribut</a:t>
                      </a:r>
                      <a:endParaRPr lang="cs-CZ" sz="28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cs-CZ" sz="2800" dirty="0" err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color</a:t>
                      </a:r>
                      <a:endParaRPr lang="cs-CZ" sz="2800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r>
                        <a:rPr lang="cs-CZ" sz="280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background-</a:t>
                      </a:r>
                      <a:r>
                        <a:rPr lang="cs-CZ" sz="2800" dirty="0" err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color</a:t>
                      </a:r>
                      <a:r>
                        <a:rPr lang="cs-CZ" sz="280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cs-CZ" sz="28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800" dirty="0" smtClean="0"/>
                        <a:t>vlastnosti</a:t>
                      </a:r>
                      <a:endParaRPr lang="cs-CZ" sz="28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cs-CZ" sz="2800" dirty="0" err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red</a:t>
                      </a:r>
                      <a:endParaRPr lang="cs-CZ" sz="2800" dirty="0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r>
                        <a:rPr lang="cs-CZ" sz="2800" dirty="0" err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gold</a:t>
                      </a:r>
                      <a:r>
                        <a:rPr lang="cs-CZ" sz="28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cs-CZ" sz="2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800" dirty="0" smtClean="0"/>
                        <a:t>hodnoty vlastností</a:t>
                      </a:r>
                      <a:endParaRPr lang="cs-CZ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8388424" y="6309320"/>
            <a:ext cx="432048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styly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Zadání stylu v hlavičce dokumentu</a:t>
            </a:r>
          </a:p>
          <a:p>
            <a:pPr marL="137160" indent="0">
              <a:buNone/>
            </a:pPr>
            <a:r>
              <a:rPr lang="cs-CZ" dirty="0" smtClean="0"/>
              <a:t>&lt;style type="text/css"&gt;</a:t>
            </a:r>
          </a:p>
          <a:p>
            <a:pPr marL="137160" indent="0">
              <a:buNone/>
            </a:pPr>
            <a:r>
              <a:rPr lang="cs-CZ" dirty="0" smtClean="0"/>
              <a:t>p</a:t>
            </a:r>
          </a:p>
          <a:p>
            <a:pPr marL="137160" indent="0">
              <a:buNone/>
            </a:pPr>
            <a:r>
              <a:rPr lang="cs-CZ" dirty="0" smtClean="0"/>
              <a:t>{</a:t>
            </a:r>
          </a:p>
          <a:p>
            <a:pPr marL="137160" indent="0">
              <a:buNone/>
            </a:pPr>
            <a:r>
              <a:rPr lang="cs-CZ" dirty="0" smtClean="0"/>
              <a:t>color:red;</a:t>
            </a:r>
          </a:p>
          <a:p>
            <a:pPr marL="137160" indent="0">
              <a:buNone/>
            </a:pPr>
            <a:r>
              <a:rPr lang="cs-CZ" dirty="0" smtClean="0"/>
              <a:t>background-color:gold ;</a:t>
            </a:r>
          </a:p>
          <a:p>
            <a:pPr marL="137160" indent="0">
              <a:buNone/>
            </a:pPr>
            <a:r>
              <a:rPr lang="cs-CZ" dirty="0" smtClean="0"/>
              <a:t>}</a:t>
            </a:r>
          </a:p>
          <a:p>
            <a:pPr marL="137160" indent="0">
              <a:buNone/>
            </a:pPr>
            <a:r>
              <a:rPr lang="cs-CZ" dirty="0" smtClean="0"/>
              <a:t>&lt;/style&gt; </a:t>
            </a:r>
            <a:endParaRPr lang="cs-CZ" dirty="0"/>
          </a:p>
        </p:txBody>
      </p:sp>
      <p:sp>
        <p:nvSpPr>
          <p:cNvPr id="4" name="Zaoblený obdélníkový popisek 3"/>
          <p:cNvSpPr/>
          <p:nvPr/>
        </p:nvSpPr>
        <p:spPr>
          <a:xfrm>
            <a:off x="5508104" y="2428868"/>
            <a:ext cx="2714644" cy="642942"/>
          </a:xfrm>
          <a:prstGeom prst="wedgeRoundRectCallout">
            <a:avLst>
              <a:gd name="adj1" fmla="val -199380"/>
              <a:gd name="adj2" fmla="val 20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selektor</a:t>
            </a:r>
          </a:p>
        </p:txBody>
      </p:sp>
      <p:sp>
        <p:nvSpPr>
          <p:cNvPr id="5" name="Zaoblený obdélníkový popisek 4"/>
          <p:cNvSpPr/>
          <p:nvPr/>
        </p:nvSpPr>
        <p:spPr>
          <a:xfrm>
            <a:off x="5508104" y="3286124"/>
            <a:ext cx="2714644" cy="642942"/>
          </a:xfrm>
          <a:prstGeom prst="wedgeRoundRectCallout">
            <a:avLst>
              <a:gd name="adj1" fmla="val -151213"/>
              <a:gd name="adj2" fmla="val 434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 smtClean="0">
                <a:solidFill>
                  <a:schemeClr val="tx1"/>
                </a:solidFill>
              </a:rPr>
              <a:t>deklarace</a:t>
            </a:r>
            <a:endParaRPr lang="cs-CZ" sz="2800" dirty="0">
              <a:solidFill>
                <a:schemeClr val="tx1"/>
              </a:solidFill>
            </a:endParaRP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8388424" y="6309320"/>
            <a:ext cx="432048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styly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Externí soubor se styly</a:t>
            </a:r>
          </a:p>
          <a:p>
            <a:r>
              <a:rPr lang="cs-CZ" dirty="0" smtClean="0"/>
              <a:t>V hlavičce </a:t>
            </a:r>
            <a:r>
              <a:rPr lang="cs-CZ" dirty="0" err="1" smtClean="0"/>
              <a:t>html</a:t>
            </a:r>
            <a:r>
              <a:rPr lang="cs-CZ" dirty="0" smtClean="0"/>
              <a:t> dokumentu uvedeme odkaz na soubor </a:t>
            </a:r>
            <a:r>
              <a:rPr lang="cs-CZ" dirty="0" err="1" smtClean="0"/>
              <a:t>css</a:t>
            </a:r>
            <a:r>
              <a:rPr lang="cs-CZ" dirty="0" smtClean="0"/>
              <a:t>:</a:t>
            </a:r>
          </a:p>
          <a:p>
            <a:pPr marL="457200" lvl="1" indent="0">
              <a:buNone/>
            </a:pPr>
            <a:r>
              <a:rPr lang="en-US" sz="2800" dirty="0" smtClean="0"/>
              <a:t>&lt;link </a:t>
            </a:r>
            <a:r>
              <a:rPr lang="en-US" sz="2800" dirty="0" err="1" smtClean="0"/>
              <a:t>rel</a:t>
            </a:r>
            <a:r>
              <a:rPr lang="en-US" sz="2800" dirty="0" smtClean="0"/>
              <a:t>="</a:t>
            </a:r>
            <a:r>
              <a:rPr lang="en-US" sz="2800" dirty="0" err="1" smtClean="0"/>
              <a:t>stylesheet</a:t>
            </a:r>
            <a:r>
              <a:rPr lang="en-US" sz="2800" dirty="0" smtClean="0"/>
              <a:t>" type="text/</a:t>
            </a:r>
            <a:r>
              <a:rPr lang="en-US" sz="2800" dirty="0" err="1" smtClean="0"/>
              <a:t>css</a:t>
            </a:r>
            <a:r>
              <a:rPr lang="en-US" sz="2800" dirty="0" smtClean="0"/>
              <a:t>"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=„</a:t>
            </a:r>
            <a:r>
              <a:rPr lang="cs-CZ" sz="2800" dirty="0" smtClean="0"/>
              <a:t>styly</a:t>
            </a:r>
            <a:r>
              <a:rPr lang="en-US" sz="2800" dirty="0" smtClean="0"/>
              <a:t>.</a:t>
            </a:r>
            <a:r>
              <a:rPr lang="en-US" sz="2800" dirty="0" err="1" smtClean="0"/>
              <a:t>css</a:t>
            </a:r>
            <a:r>
              <a:rPr lang="en-US" sz="2800" dirty="0" smtClean="0"/>
              <a:t>"&gt;</a:t>
            </a:r>
            <a:endParaRPr lang="cs-CZ" sz="3200" dirty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cs-CZ" sz="2800" dirty="0"/>
              <a:t>V souboru </a:t>
            </a:r>
            <a:r>
              <a:rPr lang="cs-CZ" sz="2800" dirty="0" smtClean="0"/>
              <a:t>styly.css je struktura stejná </a:t>
            </a:r>
            <a:r>
              <a:rPr lang="cs-CZ" sz="2800" dirty="0" smtClean="0"/>
              <a:t>jako</a:t>
            </a:r>
            <a:br>
              <a:rPr lang="cs-CZ" sz="2800" dirty="0" smtClean="0"/>
            </a:br>
            <a:r>
              <a:rPr lang="cs-CZ" sz="2800" dirty="0" smtClean="0"/>
              <a:t>v </a:t>
            </a:r>
            <a:r>
              <a:rPr lang="cs-CZ" sz="2800" dirty="0" smtClean="0"/>
              <a:t>předchozím případě, tzn. selektor a ve složených závorkách deklarace (každý </a:t>
            </a:r>
            <a:r>
              <a:rPr lang="cs-CZ" sz="2800" dirty="0" smtClean="0"/>
              <a:t>řádek</a:t>
            </a:r>
            <a:br>
              <a:rPr lang="cs-CZ" sz="2800" dirty="0" smtClean="0"/>
            </a:br>
            <a:r>
              <a:rPr lang="cs-CZ" sz="2800" dirty="0" smtClean="0"/>
              <a:t>v </a:t>
            </a:r>
            <a:r>
              <a:rPr lang="cs-CZ" sz="2800" dirty="0" smtClean="0"/>
              <a:t>deklaraci končí středníkem)</a:t>
            </a:r>
            <a:endParaRPr lang="cs-CZ" sz="2800" dirty="0"/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8388424" y="6309320"/>
            <a:ext cx="432048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chol">
  <a:themeElements>
    <a:clrScheme name="Vrchol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chol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chol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299</TotalTime>
  <Words>161</Words>
  <Application>Microsoft Office PowerPoint</Application>
  <PresentationFormat>Předvádění na obrazovce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Book Antiqua</vt:lpstr>
      <vt:lpstr>Lucida Sans</vt:lpstr>
      <vt:lpstr>Wingdings</vt:lpstr>
      <vt:lpstr>Wingdings 2</vt:lpstr>
      <vt:lpstr>Wingdings 3</vt:lpstr>
      <vt:lpstr>Vrchol</vt:lpstr>
      <vt:lpstr>Css – kaskádové styly</vt:lpstr>
      <vt:lpstr>Kaskádové styly</vt:lpstr>
      <vt:lpstr>Připojení stylu</vt:lpstr>
      <vt:lpstr>Práce se styly</vt:lpstr>
      <vt:lpstr>Práce se styly</vt:lpstr>
      <vt:lpstr>Práce se styly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kaskádové styly</dc:title>
  <dc:creator>učitel</dc:creator>
  <cp:lastModifiedBy>David Martinak</cp:lastModifiedBy>
  <cp:revision>29</cp:revision>
  <dcterms:created xsi:type="dcterms:W3CDTF">2009-04-03T06:45:54Z</dcterms:created>
  <dcterms:modified xsi:type="dcterms:W3CDTF">2016-04-04T07:39:17Z</dcterms:modified>
</cp:coreProperties>
</file>