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8" name="Group 32"/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4124" name="Rectangle 28" descr="Stonbk"/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pic>
          <p:nvPicPr>
            <p:cNvPr id="4107" name="Picture 11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14" name="Line 18"/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15" name="Line 19"/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20" name="Freeform 24"/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>
                <a:gd name="T0" fmla="*/ 0 w 65"/>
                <a:gd name="T1" fmla="*/ 0 h 86"/>
                <a:gd name="T2" fmla="*/ 15 w 65"/>
                <a:gd name="T3" fmla="*/ 12 h 86"/>
                <a:gd name="T4" fmla="*/ 27 w 65"/>
                <a:gd name="T5" fmla="*/ 23 h 86"/>
                <a:gd name="T6" fmla="*/ 36 w 65"/>
                <a:gd name="T7" fmla="*/ 35 h 86"/>
                <a:gd name="T8" fmla="*/ 47 w 65"/>
                <a:gd name="T9" fmla="*/ 45 h 86"/>
                <a:gd name="T10" fmla="*/ 56 w 65"/>
                <a:gd name="T11" fmla="*/ 66 h 86"/>
                <a:gd name="T12" fmla="*/ 63 w 65"/>
                <a:gd name="T13" fmla="*/ 80 h 86"/>
                <a:gd name="T14" fmla="*/ 65 w 6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22" name="Freeform 26"/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>
                <a:gd name="T0" fmla="*/ 69 w 71"/>
                <a:gd name="T1" fmla="*/ 0 h 84"/>
                <a:gd name="T2" fmla="*/ 61 w 71"/>
                <a:gd name="T3" fmla="*/ 27 h 84"/>
                <a:gd name="T4" fmla="*/ 52 w 71"/>
                <a:gd name="T5" fmla="*/ 57 h 84"/>
                <a:gd name="T6" fmla="*/ 46 w 71"/>
                <a:gd name="T7" fmla="*/ 72 h 84"/>
                <a:gd name="T8" fmla="*/ 33 w 71"/>
                <a:gd name="T9" fmla="*/ 63 h 84"/>
                <a:gd name="T10" fmla="*/ 25 w 71"/>
                <a:gd name="T11" fmla="*/ 51 h 84"/>
                <a:gd name="T12" fmla="*/ 10 w 71"/>
                <a:gd name="T13" fmla="*/ 39 h 84"/>
                <a:gd name="T14" fmla="*/ 4 w 71"/>
                <a:gd name="T15" fmla="*/ 77 h 84"/>
                <a:gd name="T16" fmla="*/ 1 w 71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cs-CZ" altLang="cs-CZ" noProof="0" smtClean="0"/>
              <a:t>Klepnutím lze upravit styl předlohy nadpisů.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cs-CZ" altLang="cs-CZ" noProof="0" smtClean="0"/>
              <a:t>Klepnutím lze upravit styl předlohy podnadpisů.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620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0046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294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424AF4B-84D1-4900-9869-0E9D45E19232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D48C7-9751-481D-B4ED-4994B72CE44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8175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9CFA2-F5CD-434C-9E91-7E726B2D85E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402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D073C-0E92-42FB-9A11-326DDE3F052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3119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A074B-748F-4D96-8946-2518880453E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594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FB09-AE2B-49B2-AEA7-77B49F4436C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9456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563D7-360C-4F05-848A-7C266AC3211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418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2F993-6B70-48F5-832A-EA649ADCFA2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0588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0280B-A54A-4B66-94EF-4F5DB732D23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544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8F3D9-B21E-40E5-A8DB-EB2076C1B18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017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3386F-6013-47B6-80E1-87C93693268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61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0" y="0"/>
            <a:ext cx="9144000" cy="6869113"/>
            <a:chOff x="0" y="0"/>
            <a:chExt cx="5760" cy="4327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ltGray">
            <a:xfrm>
              <a:off x="0" y="405"/>
              <a:ext cx="743" cy="392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pic>
          <p:nvPicPr>
            <p:cNvPr id="3076" name="Picture 4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0"/>
              <a:ext cx="5760" cy="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Rectangle 5"/>
            <p:cNvSpPr>
              <a:spLocks noChangeArrowheads="1"/>
            </p:cNvSpPr>
            <p:nvPr userDrawn="1"/>
          </p:nvSpPr>
          <p:spPr bwMode="white">
            <a:xfrm>
              <a:off x="704" y="181"/>
              <a:ext cx="5056" cy="3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78" name="Rectangle 6" descr="Stonbk"/>
            <p:cNvSpPr>
              <a:spLocks noChangeArrowheads="1"/>
            </p:cNvSpPr>
            <p:nvPr userDrawn="1"/>
          </p:nvSpPr>
          <p:spPr bwMode="white">
            <a:xfrm>
              <a:off x="747" y="224"/>
              <a:ext cx="5013" cy="4092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79" name="Rectangle 7"/>
            <p:cNvSpPr>
              <a:spLocks noChangeArrowheads="1"/>
            </p:cNvSpPr>
            <p:nvPr userDrawn="1"/>
          </p:nvSpPr>
          <p:spPr bwMode="white">
            <a:xfrm>
              <a:off x="703" y="186"/>
              <a:ext cx="46" cy="41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80" name="Line 8"/>
            <p:cNvSpPr>
              <a:spLocks noChangeShapeType="1"/>
            </p:cNvSpPr>
            <p:nvPr userDrawn="1"/>
          </p:nvSpPr>
          <p:spPr bwMode="hidden">
            <a:xfrm>
              <a:off x="0" y="415"/>
              <a:ext cx="25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81" name="Line 9"/>
            <p:cNvSpPr>
              <a:spLocks noChangeShapeType="1"/>
            </p:cNvSpPr>
            <p:nvPr userDrawn="1"/>
          </p:nvSpPr>
          <p:spPr bwMode="hidden">
            <a:xfrm>
              <a:off x="421" y="412"/>
              <a:ext cx="2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8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7" cy="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3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endParaRPr lang="cs-CZ" altLang="cs-CZ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endParaRPr lang="cs-CZ" altLang="cs-CZ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47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2"/>
                </a:solidFill>
              </a:defRPr>
            </a:lvl1pPr>
          </a:lstStyle>
          <a:p>
            <a:fld id="{06CCD862-93A5-4467-81EB-050A68E02258}" type="slidenum">
              <a:rPr lang="cs-CZ" altLang="cs-CZ"/>
              <a:pPr/>
              <a:t>‹#›</a:t>
            </a:fld>
            <a:endParaRPr lang="cs-CZ" altLang="cs-CZ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1117600" y="268288"/>
            <a:ext cx="8026400" cy="746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cs-CZ" altLang="cs-CZ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altLang="cs-CZ"/>
              <a:t>CSS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altLang="cs-CZ"/>
              <a:t>Třídy a identifikátory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Využití třídy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r>
              <a:rPr lang="cs-CZ" altLang="cs-CZ"/>
              <a:t>chceme-li definovat dva nebo více stylů odstavce (či jiného elementu)</a:t>
            </a:r>
          </a:p>
          <a:p>
            <a:r>
              <a:rPr lang="cs-CZ" altLang="cs-CZ"/>
              <a:t>Př.: některé odstavce mají být zarovnány do bloku, jiné doleva</a:t>
            </a:r>
          </a:p>
          <a:p>
            <a:pPr>
              <a:buFont typeface="Wingdings" pitchFamily="2" charset="2"/>
              <a:buNone/>
            </a:pPr>
            <a:r>
              <a:rPr lang="cs-CZ" altLang="cs-CZ">
                <a:latin typeface="Courier New" pitchFamily="49" charset="0"/>
              </a:rPr>
              <a:t>&lt;p class="dobloku"&gt;text zarovnaný do bloku&lt;/p&gt;</a:t>
            </a:r>
          </a:p>
          <a:p>
            <a:pPr>
              <a:buFont typeface="Wingdings" pitchFamily="2" charset="2"/>
              <a:buNone/>
            </a:pPr>
            <a:r>
              <a:rPr lang="cs-CZ" altLang="cs-CZ">
                <a:latin typeface="Courier New" pitchFamily="49" charset="0"/>
              </a:rPr>
              <a:t>&lt;p class="doleva"&gt;text zarovnaný doleva&lt;/p&gt;</a:t>
            </a:r>
          </a:p>
          <a:p>
            <a:endParaRPr lang="cs-CZ" alt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Definice třídy ve stylopisu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>
                <a:latin typeface="Courier New" pitchFamily="49" charset="0"/>
              </a:rPr>
              <a:t>p.dobloku {</a:t>
            </a:r>
            <a:br>
              <a:rPr lang="cs-CZ" altLang="cs-CZ">
                <a:latin typeface="Courier New" pitchFamily="49" charset="0"/>
              </a:rPr>
            </a:br>
            <a:r>
              <a:rPr lang="cs-CZ" altLang="cs-CZ">
                <a:latin typeface="Courier New" pitchFamily="49" charset="0"/>
              </a:rPr>
              <a:t>text-align: justify;</a:t>
            </a:r>
            <a:br>
              <a:rPr lang="cs-CZ" altLang="cs-CZ">
                <a:latin typeface="Courier New" pitchFamily="49" charset="0"/>
              </a:rPr>
            </a:br>
            <a:r>
              <a:rPr lang="cs-CZ" altLang="cs-CZ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cs-CZ" altLang="cs-CZ"/>
              <a:t>nebo</a:t>
            </a:r>
          </a:p>
          <a:p>
            <a:pPr>
              <a:lnSpc>
                <a:spcPct val="90000"/>
              </a:lnSpc>
            </a:pPr>
            <a:r>
              <a:rPr lang="cs-CZ" altLang="cs-CZ">
                <a:latin typeface="Courier New" pitchFamily="49" charset="0"/>
              </a:rPr>
              <a:t>.dobloku {</a:t>
            </a:r>
            <a:br>
              <a:rPr lang="cs-CZ" altLang="cs-CZ">
                <a:latin typeface="Courier New" pitchFamily="49" charset="0"/>
              </a:rPr>
            </a:br>
            <a:r>
              <a:rPr lang="cs-CZ" altLang="cs-CZ">
                <a:latin typeface="Courier New" pitchFamily="49" charset="0"/>
              </a:rPr>
              <a:t>text-align: justify;</a:t>
            </a:r>
            <a:br>
              <a:rPr lang="cs-CZ" altLang="cs-CZ">
                <a:latin typeface="Courier New" pitchFamily="49" charset="0"/>
              </a:rPr>
            </a:br>
            <a:r>
              <a:rPr lang="cs-CZ" altLang="cs-CZ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cs-CZ" altLang="cs-CZ"/>
              <a:t>druhý způsob nabízí využití třídy i pro jiné elementy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Identifikátory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495800"/>
          </a:xfrm>
        </p:spPr>
        <p:txBody>
          <a:bodyPr/>
          <a:lstStyle/>
          <a:p>
            <a:r>
              <a:rPr lang="cs-CZ" altLang="cs-CZ"/>
              <a:t>Fungují podobně jako třídy, deklarace nezačíná tečkou, ale křížkem</a:t>
            </a:r>
          </a:p>
          <a:p>
            <a:r>
              <a:rPr lang="cs-CZ" altLang="cs-CZ">
                <a:latin typeface="Courier New" pitchFamily="49" charset="0"/>
              </a:rPr>
              <a:t>#dobloku {</a:t>
            </a:r>
            <a:br>
              <a:rPr lang="cs-CZ" altLang="cs-CZ">
                <a:latin typeface="Courier New" pitchFamily="49" charset="0"/>
              </a:rPr>
            </a:br>
            <a:r>
              <a:rPr lang="cs-CZ" altLang="cs-CZ">
                <a:latin typeface="Courier New" pitchFamily="49" charset="0"/>
              </a:rPr>
              <a:t>text-align: justify;</a:t>
            </a:r>
            <a:br>
              <a:rPr lang="cs-CZ" altLang="cs-CZ">
                <a:latin typeface="Courier New" pitchFamily="49" charset="0"/>
              </a:rPr>
            </a:br>
            <a:r>
              <a:rPr lang="cs-CZ" altLang="cs-CZ">
                <a:latin typeface="Courier New" pitchFamily="49" charset="0"/>
              </a:rPr>
              <a:t>}</a:t>
            </a:r>
          </a:p>
          <a:p>
            <a:r>
              <a:rPr lang="cs-CZ" altLang="cs-CZ"/>
              <a:t>v těle stránky napíšeme:</a:t>
            </a:r>
          </a:p>
          <a:p>
            <a:r>
              <a:rPr lang="cs-CZ" altLang="cs-CZ">
                <a:latin typeface="Courier New" pitchFamily="49" charset="0"/>
              </a:rPr>
              <a:t>&lt;p id="dobloku"&gt;text zarovnaný do bloku&lt;/p&gt;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6705600" y="4114800"/>
            <a:ext cx="2438400" cy="914400"/>
          </a:xfrm>
          <a:prstGeom prst="wedgeRectCallout">
            <a:avLst>
              <a:gd name="adj1" fmla="val -141213"/>
              <a:gd name="adj2" fmla="val 8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cs-CZ" altLang="cs-CZ"/>
              <a:t>na stránce jenom jednou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 autoUpdateAnimBg="0"/>
    </p:bldLst>
  </p:timing>
</p:sld>
</file>

<file path=ppt/theme/theme1.xml><?xml version="1.0" encoding="utf-8"?>
<a:theme xmlns:a="http://schemas.openxmlformats.org/drawingml/2006/main" name="Pískovec">
  <a:themeElements>
    <a:clrScheme name="Pískovec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Pískov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skovec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skovec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skovec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Designs\Pískovec.pot</Template>
  <TotalTime>32</TotalTime>
  <Words>80</Words>
  <Application>Microsoft Office PowerPoint</Application>
  <PresentationFormat>Předvádění na obrazovce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Times New Roman</vt:lpstr>
      <vt:lpstr>Arial</vt:lpstr>
      <vt:lpstr>Wingdings</vt:lpstr>
      <vt:lpstr>Courier New</vt:lpstr>
      <vt:lpstr>Pískovec</vt:lpstr>
      <vt:lpstr>CSS</vt:lpstr>
      <vt:lpstr>Využití třídy</vt:lpstr>
      <vt:lpstr>Definice třídy ve stylopisu</vt:lpstr>
      <vt:lpstr>Identifikátory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David Martinák</dc:creator>
  <cp:lastModifiedBy>David Martinák</cp:lastModifiedBy>
  <cp:revision>11</cp:revision>
  <cp:lastPrinted>1601-01-01T00:00:00Z</cp:lastPrinted>
  <dcterms:created xsi:type="dcterms:W3CDTF">2009-04-16T19:03:28Z</dcterms:created>
  <dcterms:modified xsi:type="dcterms:W3CDTF">2016-04-11T08:36:47Z</dcterms:modified>
</cp:coreProperties>
</file>