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18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23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25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06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66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04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74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2C3E79-63E1-40B5-9970-B4B38E9F7EB9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062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2C3E79-63E1-40B5-9970-B4B38E9F7EB9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37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6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7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61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94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5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27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0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22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C7B80-E2A1-F7C6-AE89-CBA342DCC72D}"/>
              </a:ext>
            </a:extLst>
          </p:cNvPr>
          <p:cNvSpPr txBox="1"/>
          <p:nvPr/>
        </p:nvSpPr>
        <p:spPr>
          <a:xfrm>
            <a:off x="727587" y="1229032"/>
            <a:ext cx="9448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1) Top/Bottom 5 product by Sales/Profit/Quantity Sold.</a:t>
            </a:r>
            <a:b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2)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How do sales trends vary over time </a:t>
            </a: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(daily, monthly, quarterly, annually)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?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3) Show relationship between sales &amp; profit.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4) Compare sales/profit/quantity sold between any two periods selected by the user.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5) Average discount offered in each discount category.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6) Total number of orders.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7) Show Sales/Profit/Discount/Net Sales/All remaining fields for each order that could be filtered using visual filters. (Product/Date/Customer ID/Promotion Categories)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8) Show sales by different cities.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31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43</TotalTime>
  <Words>132</Words>
  <Application>Microsoft Office PowerPoint</Application>
  <PresentationFormat>Širokoúhlá obrazovka</PresentationFormat>
  <Paragraphs>1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6" baseType="lpstr">
      <vt:lpstr>Aparajita</vt:lpstr>
      <vt:lpstr>Arial</vt:lpstr>
      <vt:lpstr>Century Gothic</vt:lpstr>
      <vt:lpstr>Wingdings 3</vt:lpstr>
      <vt:lpstr>Ion Boardroom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 Git</dc:creator>
  <cp:lastModifiedBy>Jaroslav Novák</cp:lastModifiedBy>
  <cp:revision>36</cp:revision>
  <dcterms:created xsi:type="dcterms:W3CDTF">2024-07-03T21:35:18Z</dcterms:created>
  <dcterms:modified xsi:type="dcterms:W3CDTF">2025-04-19T15:35:48Z</dcterms:modified>
</cp:coreProperties>
</file>