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5" r:id="rId9"/>
    <p:sldId id="266" r:id="rId10"/>
    <p:sldId id="260" r:id="rId11"/>
    <p:sldId id="268" r:id="rId12"/>
    <p:sldId id="269" r:id="rId13"/>
    <p:sldId id="270" r:id="rId14"/>
    <p:sldId id="261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a F" initials="BF" lastIdx="1" clrIdx="0">
    <p:extLst>
      <p:ext uri="{19B8F6BF-5375-455C-9EA6-DF929625EA0E}">
        <p15:presenceInfo xmlns:p15="http://schemas.microsoft.com/office/powerpoint/2012/main" userId="f6d4bf05cadff051" providerId="Windows Live"/>
      </p:ext>
    </p:extLst>
  </p:cmAuthor>
  <p:cmAuthor id="2" name="Jan Šteidl" initials="JŠ" lastIdx="1" clrIdx="1">
    <p:extLst>
      <p:ext uri="{19B8F6BF-5375-455C-9EA6-DF929625EA0E}">
        <p15:presenceInfo xmlns:p15="http://schemas.microsoft.com/office/powerpoint/2012/main" userId="S::steidl@student.vspj.cz::a967dad7-93d6-4cd4-9305-89c381db64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F030D-3923-46B9-AADA-7FBAFEFEFA90}" v="140" dt="2020-12-01T14:30:01.487"/>
    <p1510:client id="{B69C730C-BBAF-4A17-8AAA-9E5D14ADE8FF}" v="120" dt="2020-12-01T14:24:37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447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outlineViewPr>
    <p:cViewPr>
      <p:scale>
        <a:sx n="33" d="100"/>
        <a:sy n="33" d="100"/>
      </p:scale>
      <p:origin x="0" y="-80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1T06:24:37.930" idx="1">
    <p:pos x="10" y="10"/>
    <p:text>Bude aktualizováno k 5.12.
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7DF7-AB7B-48A4-8245-15129F453A7E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9740F-6449-440A-831E-15C85EF7F9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193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1955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Prezentuje: Jakub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635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Prezentuje: Štěpán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7296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Prezentuje: Honza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588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86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Prezentuje: Bára</a:t>
            </a:r>
            <a:endParaRPr lang="en-US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201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Prezentuje: Milan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760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Prezentuje: Honza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165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Prezentuje: Honza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91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Prezentuje: Lukáš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062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Prezentuje: Jakub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987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Prezentuje: Jakub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9740F-6449-440A-831E-15C85EF7F97E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31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FD0A5B6-3E09-438A-81C7-5284DC38D6C7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DB-B28C-46D2-8C9B-650DB989F55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4E7D-694D-4845-AC08-640E91EBEAF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AA2C-C96B-467A-ACF5-CE00E3EDE0C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A8E1-2550-4677-8FAA-8E1CA33654D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E56-6C39-448B-9FA3-B6578F2D40B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0E2D-6C48-403E-BDFF-CE8EB7F10EE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8F6A67-F181-4E32-8FB1-6D60E66C020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368AE4-2621-41A0-B74B-D2DD33D95A5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1824-840B-47A8-BBD2-02BA1304E76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1D2D-A830-4713-ADDA-E6C3718A68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9AC5-27A8-4129-8950-632E36897987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0040-D876-4A76-B19D-5F49FE10D69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7F3D-7C7D-4E38-9E71-CA863AFAF5A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A47-1486-4BE2-AE6F-5F5D292FB6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35A8-2C29-42BA-9B69-CED45488794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AB1-7607-4CD7-B155-5EE381218AA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5B464E-C4C7-4631-877D-FE6DEDBC106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B433-EB74-4508-9230-481A001EE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Deadline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8051C9-9B96-48DF-8D9E-9EA355FA4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Řízení softwarových projektů</a:t>
            </a:r>
          </a:p>
        </p:txBody>
      </p:sp>
    </p:spTree>
    <p:extLst>
      <p:ext uri="{BB962C8B-B14F-4D97-AF65-F5344CB8AC3E}">
        <p14:creationId xmlns:p14="http://schemas.microsoft.com/office/powerpoint/2010/main" val="358004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19D8348-A3D6-4199-8A79-856E3C0C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0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7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1D623-8E7C-480E-A894-EF73213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Týmová spolupráce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B0DDC0-980B-4078-B101-45CB984B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6925"/>
            <a:ext cx="8825659" cy="40687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000" dirty="0"/>
              <a:t>MS </a:t>
            </a:r>
            <a:r>
              <a:rPr lang="cs-CZ" sz="2000" dirty="0" err="1"/>
              <a:t>Teams</a:t>
            </a:r>
            <a:endParaRPr lang="cs-CZ" sz="2000" dirty="0"/>
          </a:p>
          <a:p>
            <a:pPr lvl="1"/>
            <a:r>
              <a:rPr lang="cs-CZ" sz="1800" dirty="0"/>
              <a:t>Hlavní komunikační kanál</a:t>
            </a:r>
          </a:p>
          <a:p>
            <a:pPr lvl="1"/>
            <a:r>
              <a:rPr lang="cs-CZ" sz="1800" dirty="0"/>
              <a:t>Pravidelné schůzky formou hovorů a diskuzní vlákna v Příspěvcích</a:t>
            </a:r>
          </a:p>
          <a:p>
            <a:pPr lvl="1"/>
            <a:r>
              <a:rPr lang="cs-CZ" sz="1800" dirty="0"/>
              <a:t>Další karty: Soubory, Webová aplikace, Schůzky, Dotazy</a:t>
            </a:r>
          </a:p>
          <a:p>
            <a:r>
              <a:rPr lang="cs-CZ" sz="2000" dirty="0" err="1"/>
              <a:t>Github</a:t>
            </a:r>
            <a:endParaRPr lang="cs-CZ" sz="2000" dirty="0"/>
          </a:p>
          <a:p>
            <a:pPr lvl="1"/>
            <a:r>
              <a:rPr lang="cs-CZ" sz="1800" dirty="0"/>
              <a:t>Výborné pro zdrojové kódy</a:t>
            </a:r>
          </a:p>
          <a:p>
            <a:pPr lvl="1"/>
            <a:r>
              <a:rPr lang="cs-CZ" sz="1800" dirty="0"/>
              <a:t>Dokumenty by bylo vhodnější sdílet v MS </a:t>
            </a:r>
            <a:r>
              <a:rPr lang="cs-CZ" sz="1800" dirty="0" err="1"/>
              <a:t>Teams</a:t>
            </a:r>
          </a:p>
          <a:p>
            <a:r>
              <a:rPr lang="cs-CZ" sz="2000" dirty="0" err="1"/>
              <a:t>ScrumDesk</a:t>
            </a:r>
            <a:endParaRPr lang="cs-CZ" sz="2000" dirty="0"/>
          </a:p>
          <a:p>
            <a:pPr lvl="1"/>
            <a:r>
              <a:rPr lang="cs-CZ" sz="1800" dirty="0"/>
              <a:t>Informace přímo v </a:t>
            </a:r>
            <a:r>
              <a:rPr lang="cs-CZ" sz="1800" dirty="0" err="1"/>
              <a:t>tascích</a:t>
            </a:r>
            <a:r>
              <a:rPr lang="cs-CZ" sz="1800" dirty="0"/>
              <a:t> (např. analýzy)</a:t>
            </a:r>
          </a:p>
          <a:p>
            <a:pPr lvl="1"/>
            <a:r>
              <a:rPr lang="cs-CZ" sz="1800" dirty="0"/>
              <a:t>Domluvené </a:t>
            </a:r>
            <a:r>
              <a:rPr lang="cs-CZ" sz="1800" dirty="0" err="1"/>
              <a:t>workflow</a:t>
            </a:r>
            <a:r>
              <a:rPr lang="cs-CZ" sz="1800" dirty="0"/>
              <a:t> hlášení a řešení chyb a uzavírání úkolů</a:t>
            </a:r>
          </a:p>
          <a:p>
            <a:endParaRPr lang="cs-CZ" sz="1800" dirty="0"/>
          </a:p>
          <a:p>
            <a:endParaRPr lang="cs-CZ" dirty="0"/>
          </a:p>
          <a:p>
            <a:pPr lvl="1"/>
            <a:endParaRPr lang="cs-CZ" dirty="0"/>
          </a:p>
          <a:p>
            <a:pPr lvl="5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101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9321CD-2215-4998-AA29-A172D8E3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32BD93-C76C-4E4E-893E-C50BA901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010135" cy="3416300"/>
          </a:xfrm>
        </p:spPr>
        <p:txBody>
          <a:bodyPr>
            <a:normAutofit/>
          </a:bodyPr>
          <a:lstStyle/>
          <a:p>
            <a:r>
              <a:rPr lang="cs-CZ" dirty="0"/>
              <a:t>Co funguje:</a:t>
            </a:r>
          </a:p>
          <a:p>
            <a:pPr lvl="1"/>
            <a:r>
              <a:rPr lang="cs-CZ" dirty="0"/>
              <a:t>Rozdělení práce mezi členy týmu</a:t>
            </a:r>
          </a:p>
          <a:p>
            <a:pPr lvl="1"/>
            <a:r>
              <a:rPr lang="cs-CZ" dirty="0"/>
              <a:t>Plynulá a pravidelná komunikace</a:t>
            </a:r>
          </a:p>
          <a:p>
            <a:pPr lvl="1"/>
            <a:r>
              <a:rPr lang="cs-CZ" dirty="0"/>
              <a:t>Plnění plánu </a:t>
            </a:r>
          </a:p>
          <a:p>
            <a:r>
              <a:rPr lang="cs-CZ" dirty="0"/>
              <a:t>Co zlepšit:</a:t>
            </a:r>
          </a:p>
          <a:p>
            <a:pPr lvl="1"/>
            <a:r>
              <a:rPr lang="cs-CZ" dirty="0"/>
              <a:t>Vylepšovat je potřeba průběžně celou aplikaci</a:t>
            </a:r>
          </a:p>
          <a:p>
            <a:pPr lvl="1"/>
            <a:r>
              <a:rPr lang="cs-CZ" dirty="0"/>
              <a:t>Postupné získávání zkušeností s novými nástroji</a:t>
            </a:r>
          </a:p>
          <a:p>
            <a:pPr lvl="1"/>
            <a:r>
              <a:rPr lang="cs-CZ" dirty="0"/>
              <a:t>Nezapomínat vykazovat práci</a:t>
            </a:r>
          </a:p>
          <a:p>
            <a:pPr lvl="1"/>
            <a:r>
              <a:rPr lang="cs-CZ" dirty="0"/>
              <a:t>Nenechávat věci na poslední chvíli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31066DE0-2449-4D45-8612-AF5649B65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434" y="2296292"/>
            <a:ext cx="4163877" cy="43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9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C927F4F-3A35-4625-B44E-8B60C0A7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Děkujeme</a:t>
            </a:r>
            <a:r>
              <a:rPr lang="en-US" sz="6600" dirty="0">
                <a:solidFill>
                  <a:srgbClr val="FFFFFF"/>
                </a:solidFill>
              </a:rPr>
              <a:t> za </a:t>
            </a:r>
            <a:r>
              <a:rPr lang="en-US" sz="6600" dirty="0" err="1">
                <a:solidFill>
                  <a:srgbClr val="FFFFFF"/>
                </a:solidFill>
              </a:rPr>
              <a:t>pozornost</a:t>
            </a:r>
            <a:r>
              <a:rPr lang="en-US" sz="66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1E5C2492-C082-4CBD-A813-D352D1C2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cap="all">
                <a:solidFill>
                  <a:schemeClr val="tx2"/>
                </a:solidFill>
              </a:rPr>
              <a:t>Tým Deadline</a:t>
            </a:r>
          </a:p>
        </p:txBody>
      </p:sp>
    </p:spTree>
    <p:extLst>
      <p:ext uri="{BB962C8B-B14F-4D97-AF65-F5344CB8AC3E}">
        <p14:creationId xmlns:p14="http://schemas.microsoft.com/office/powerpoint/2010/main" val="2806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D0C874-228B-436F-929D-F0ACCE62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95400"/>
            <a:ext cx="2792413" cy="1600200"/>
          </a:xfrm>
        </p:spPr>
        <p:txBody>
          <a:bodyPr/>
          <a:lstStyle/>
          <a:p>
            <a:r>
              <a:rPr lang="cs-CZ" sz="3600" dirty="0"/>
              <a:t>Obsah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B36AB82F-0E7D-4C2B-AA1A-C66F1E0D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>
            <a:normAutofit/>
          </a:bodyPr>
          <a:lstStyle/>
          <a:p>
            <a:r>
              <a:rPr lang="cs-CZ" sz="2400" dirty="0"/>
              <a:t>Představení týmu</a:t>
            </a:r>
          </a:p>
          <a:p>
            <a:r>
              <a:rPr lang="cs-CZ" sz="2400" dirty="0"/>
              <a:t>Implementační platforma</a:t>
            </a:r>
          </a:p>
          <a:p>
            <a:r>
              <a:rPr lang="cs-CZ" sz="2400"/>
              <a:t>Plán vývoje a aktuální stav</a:t>
            </a:r>
            <a:endParaRPr lang="cs-CZ"/>
          </a:p>
          <a:p>
            <a:r>
              <a:rPr lang="cs-CZ" sz="2400" dirty="0"/>
              <a:t>Týmová spolupráce</a:t>
            </a:r>
          </a:p>
          <a:p>
            <a:r>
              <a:rPr lang="cs-CZ" sz="2400"/>
              <a:t>Retrospektiva</a:t>
            </a:r>
          </a:p>
        </p:txBody>
      </p:sp>
    </p:spTree>
    <p:extLst>
      <p:ext uri="{BB962C8B-B14F-4D97-AF65-F5344CB8AC3E}">
        <p14:creationId xmlns:p14="http://schemas.microsoft.com/office/powerpoint/2010/main" val="11614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509EB-07BC-4496-9400-118BB4BD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B3D8C8-F0AD-481A-8EC1-DC32AF7D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cs-CZ" sz="2400" b="1" dirty="0"/>
              <a:t>Scrum Master: </a:t>
            </a:r>
            <a:r>
              <a:rPr lang="cs-CZ" sz="2400" dirty="0"/>
              <a:t>Jan Šteidl</a:t>
            </a:r>
          </a:p>
          <a:p>
            <a:pPr lvl="1"/>
            <a:r>
              <a:rPr lang="cs-CZ" sz="2400" b="1" dirty="0" err="1"/>
              <a:t>Product</a:t>
            </a:r>
            <a:r>
              <a:rPr lang="cs-CZ" sz="2400" b="1" dirty="0"/>
              <a:t> </a:t>
            </a:r>
            <a:r>
              <a:rPr lang="cs-CZ" sz="2400" b="1" dirty="0" err="1"/>
              <a:t>Owner</a:t>
            </a:r>
            <a:r>
              <a:rPr lang="cs-CZ" sz="2400" b="1" dirty="0"/>
              <a:t>: </a:t>
            </a:r>
            <a:r>
              <a:rPr lang="cs-CZ" sz="2400" dirty="0"/>
              <a:t>Barbora </a:t>
            </a:r>
            <a:r>
              <a:rPr lang="cs-CZ" sz="2400" dirty="0" err="1"/>
              <a:t>Fibrichová</a:t>
            </a:r>
            <a:endParaRPr lang="cs-CZ" sz="2400" dirty="0"/>
          </a:p>
          <a:p>
            <a:pPr lvl="1"/>
            <a:r>
              <a:rPr lang="cs-CZ" sz="2400" b="1" dirty="0"/>
              <a:t>Team Members: </a:t>
            </a:r>
          </a:p>
          <a:p>
            <a:pPr lvl="2"/>
            <a:r>
              <a:rPr lang="cs-CZ" sz="1800" dirty="0"/>
              <a:t>Milan Novák</a:t>
            </a:r>
          </a:p>
          <a:p>
            <a:pPr lvl="2"/>
            <a:r>
              <a:rPr lang="cs-CZ" sz="2000" dirty="0"/>
              <a:t>Štěpán </a:t>
            </a:r>
            <a:r>
              <a:rPr lang="cs-CZ" sz="2000" dirty="0" err="1"/>
              <a:t>Pejchl</a:t>
            </a:r>
            <a:endParaRPr lang="cs-CZ" sz="2000" dirty="0"/>
          </a:p>
          <a:p>
            <a:pPr lvl="2"/>
            <a:r>
              <a:rPr lang="cs-CZ" sz="2000" dirty="0"/>
              <a:t>Lukáš Ratkovský</a:t>
            </a:r>
          </a:p>
          <a:p>
            <a:pPr lvl="2"/>
            <a:r>
              <a:rPr lang="cs-CZ" sz="2000" dirty="0"/>
              <a:t>Jakub Senohrábek</a:t>
            </a:r>
          </a:p>
        </p:txBody>
      </p:sp>
    </p:spTree>
    <p:extLst>
      <p:ext uri="{BB962C8B-B14F-4D97-AF65-F5344CB8AC3E}">
        <p14:creationId xmlns:p14="http://schemas.microsoft.com/office/powerpoint/2010/main" val="258079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2D9E6A-55E5-4038-99FD-5CB4CBE0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EBEBEB"/>
                </a:solidFill>
              </a:rPr>
              <a:t>Implementační platforma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260883-9629-4DB8-A908-E9CBBDCD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047" y="365018"/>
            <a:ext cx="1544302" cy="154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A547C9-F60D-42C8-B239-5CDD0BB9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643820"/>
            <a:ext cx="6072776" cy="4586655"/>
          </a:xfrm>
        </p:spPr>
        <p:txBody>
          <a:bodyPr anchor="ctr"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Webová aplikace</a:t>
            </a:r>
          </a:p>
          <a:p>
            <a:pPr lvl="1"/>
            <a:r>
              <a:rPr lang="cs-CZ" sz="2000" dirty="0">
                <a:solidFill>
                  <a:srgbClr val="FFFFFF"/>
                </a:solidFill>
              </a:rPr>
              <a:t>Backend: PHP + Symfony + MariaDB</a:t>
            </a:r>
          </a:p>
          <a:p>
            <a:pPr lvl="1"/>
            <a:r>
              <a:rPr lang="cs-CZ" sz="2000" dirty="0">
                <a:solidFill>
                  <a:srgbClr val="FFFFFF"/>
                </a:solidFill>
              </a:rPr>
              <a:t>Frontend: HTML5 + Bootstrap + JQuery</a:t>
            </a:r>
          </a:p>
          <a:p>
            <a:r>
              <a:rPr lang="cs-CZ" sz="2400" dirty="0">
                <a:solidFill>
                  <a:srgbClr val="FFFFFF"/>
                </a:solidFill>
              </a:rPr>
              <a:t>Prostředí</a:t>
            </a:r>
          </a:p>
          <a:p>
            <a:pPr lvl="1"/>
            <a:r>
              <a:rPr lang="cs-CZ" sz="2000" dirty="0">
                <a:solidFill>
                  <a:srgbClr val="FFFFFF"/>
                </a:solidFill>
              </a:rPr>
              <a:t>Vývojářské – lokální stanice + testovací DB na školním serveru</a:t>
            </a:r>
          </a:p>
          <a:p>
            <a:pPr lvl="1"/>
            <a:r>
              <a:rPr lang="cs-CZ" sz="2000" dirty="0">
                <a:solidFill>
                  <a:srgbClr val="FFFFFF"/>
                </a:solidFill>
              </a:rPr>
              <a:t>Testovací a produkční - servery ve školní síti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30B5E2-A33A-4B5F-8680-34C74FE02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70" y="1486739"/>
            <a:ext cx="1407769" cy="155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D4394-1F4E-4038-AD17-42B95E11B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511" y="1961817"/>
            <a:ext cx="1548383" cy="1262178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17205036-502D-49A5-8D21-0124CBF7A1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0BBA13F-B7AB-49B9-A565-EEBD4585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14" y="3540012"/>
            <a:ext cx="1459280" cy="14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jango Logo 500*500 transprent Png Free Download - Purple, Text, Violet. -  CleanPNG / KissPNG">
            <a:extLst>
              <a:ext uri="{FF2B5EF4-FFF2-40B4-BE49-F238E27FC236}">
                <a16:creationId xmlns:a16="http://schemas.microsoft.com/office/drawing/2014/main" id="{0B7183E7-D4C7-4179-BEFA-68D4BA3E7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548" y="3281504"/>
            <a:ext cx="1976296" cy="197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AE730C9-29E3-4B43-AB6A-F2C217019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55" y="5302926"/>
            <a:ext cx="1058797" cy="105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ginx icon | Myiconfinder">
            <a:extLst>
              <a:ext uri="{FF2B5EF4-FFF2-40B4-BE49-F238E27FC236}">
                <a16:creationId xmlns:a16="http://schemas.microsoft.com/office/drawing/2014/main" id="{120A33B7-5FBE-4502-BCA7-CE975387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99" y="5302926"/>
            <a:ext cx="1058797" cy="105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8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1061-65BF-48BF-B09D-20C55492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EBEBEB"/>
                </a:solidFill>
              </a:rPr>
              <a:t>Přípravná fáze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A51F-3874-4C42-B56B-C5CE2E3A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45" y="2383941"/>
            <a:ext cx="4746748" cy="4023316"/>
          </a:xfrm>
        </p:spPr>
        <p:txBody>
          <a:bodyPr anchor="ctr">
            <a:normAutofit/>
          </a:bodyPr>
          <a:lstStyle/>
          <a:p>
            <a:r>
              <a:rPr lang="cs-CZ" sz="2400" dirty="0"/>
              <a:t>Plán projektu</a:t>
            </a:r>
          </a:p>
          <a:p>
            <a:pPr lvl="1"/>
            <a:r>
              <a:rPr lang="cs-CZ" sz="2200" dirty="0"/>
              <a:t>Epic = soubor funkcí pro uživatelskou roli</a:t>
            </a:r>
          </a:p>
          <a:p>
            <a:pPr lvl="1"/>
            <a:r>
              <a:rPr lang="cs-CZ" sz="2200" dirty="0"/>
              <a:t>Story = konkrétní funkce pro uživatele</a:t>
            </a:r>
          </a:p>
          <a:p>
            <a:pPr lvl="1"/>
            <a:r>
              <a:rPr lang="cs-CZ" sz="2200" dirty="0"/>
              <a:t>Task = konkrétní činnost pro realizaci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C209C-D328-48D9-BC6D-DAEB3AF9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82" y="2603500"/>
            <a:ext cx="6497674" cy="349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198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D267-F9A0-4E1F-A6E1-1C508E77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8596-3827-42CC-BDE7-F2C5A8AF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13093"/>
            <a:ext cx="9871794" cy="38812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2400" b="0" i="0" dirty="0">
                <a:effectLst/>
                <a:latin typeface="Calibri"/>
                <a:cs typeface="Calibri"/>
              </a:rPr>
              <a:t>Sprint 1 - Příprava (dokončen)</a:t>
            </a:r>
          </a:p>
          <a:p>
            <a:pPr lvl="1"/>
            <a:r>
              <a:rPr lang="cs-CZ" sz="2000" b="0" i="0" dirty="0">
                <a:effectLst/>
                <a:latin typeface="Calibri"/>
                <a:cs typeface="Calibri"/>
              </a:rPr>
              <a:t>Administratva spojená s plánem projektu, vytvoření technologického zázemí projektu</a:t>
            </a:r>
          </a:p>
          <a:p>
            <a:r>
              <a:rPr lang="cs-CZ" sz="2400" b="0" i="0" dirty="0">
                <a:effectLst/>
                <a:latin typeface="Calibri"/>
                <a:cs typeface="Calibri"/>
              </a:rPr>
              <a:t>Sprint 2 - Úvodní verze aplikace (probíhá)</a:t>
            </a:r>
          </a:p>
          <a:p>
            <a:pPr lvl="1"/>
            <a:r>
              <a:rPr lang="cs-CZ" sz="2000" b="0" i="0" dirty="0">
                <a:effectLst/>
                <a:latin typeface="Calibri"/>
                <a:cs typeface="Calibri"/>
              </a:rPr>
              <a:t>Cílem je připravit funkční aplikaci, která bude obsahovat základní funkcionality</a:t>
            </a:r>
          </a:p>
          <a:p>
            <a:r>
              <a:rPr lang="nl-NL" sz="2400" b="0" i="0" dirty="0">
                <a:effectLst/>
                <a:latin typeface="Calibri"/>
                <a:cs typeface="Calibri"/>
              </a:rPr>
              <a:t>Sprint 3 – Verze k oponentuře </a:t>
            </a:r>
            <a:endParaRPr lang="cs-CZ" sz="2400" b="0" i="0" dirty="0">
              <a:effectLst/>
              <a:latin typeface="Calibri"/>
              <a:cs typeface="Calibri"/>
            </a:endParaRPr>
          </a:p>
          <a:p>
            <a:pPr lvl="1"/>
            <a:r>
              <a:rPr lang="cs-CZ" sz="2000" b="0" i="0" dirty="0">
                <a:effectLst/>
                <a:latin typeface="Calibri"/>
                <a:cs typeface="Calibri"/>
              </a:rPr>
              <a:t>Cílem tohoto sprintu je dokončit funkce nezbytné k tomu, aby mohl být systém používaný</a:t>
            </a:r>
            <a:endParaRPr lang="cs-CZ" sz="2000" dirty="0">
              <a:latin typeface="Calibri"/>
              <a:cs typeface="Calibri"/>
            </a:endParaRPr>
          </a:p>
          <a:p>
            <a:r>
              <a:rPr lang="cs-CZ" sz="2400" b="0" i="0" dirty="0">
                <a:effectLst/>
                <a:latin typeface="Calibri"/>
                <a:cs typeface="Calibri"/>
              </a:rPr>
              <a:t>Sprint 4 - Finální verze aplikace </a:t>
            </a:r>
          </a:p>
          <a:p>
            <a:pPr lvl="1"/>
            <a:r>
              <a:rPr lang="cs-CZ" sz="20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Cílem sprintu je dokončení funkcionalit "nice to have" a uzavření projektu</a:t>
            </a:r>
            <a:endParaRPr lang="cs-CZ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36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D078BB-FEA9-4405-9EC7-B823D174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Aktuální stav aplikace </a:t>
            </a:r>
            <a:r>
              <a:rPr lang="cs-CZ" sz="1800" dirty="0"/>
              <a:t>(bude zaktualizováno k 5.12.)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CC5C7D1-B645-4D49-A566-0B4D9CAE1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Funkční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085002-06BF-41E6-9315-3A026728BF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cs-CZ" sz="2000" dirty="0"/>
              <a:t>Registrace autora</a:t>
            </a:r>
          </a:p>
          <a:p>
            <a:r>
              <a:rPr lang="cs-CZ" sz="2000" dirty="0"/>
              <a:t>Přihlášení autora, recenzenta, redaktora a šéfredaktora</a:t>
            </a:r>
          </a:p>
          <a:p>
            <a:r>
              <a:rPr lang="cs-CZ" sz="2000" dirty="0"/>
              <a:t>Seznam všech příspěvků autora</a:t>
            </a:r>
          </a:p>
          <a:p>
            <a:r>
              <a:rPr lang="cs-CZ" sz="2000" dirty="0"/>
              <a:t>Zadání nového příspěvku</a:t>
            </a:r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pPr marL="0" indent="0">
              <a:buNone/>
            </a:pPr>
            <a:endParaRPr lang="cs-CZ" sz="2000" dirty="0"/>
          </a:p>
          <a:p>
            <a:pPr lvl="1"/>
            <a:endParaRPr lang="cs-CZ" sz="1800" dirty="0"/>
          </a:p>
          <a:p>
            <a:pPr lvl="1"/>
            <a:endParaRPr lang="cs-CZ" sz="1800" dirty="0"/>
          </a:p>
          <a:p>
            <a:endParaRPr lang="cs-CZ" sz="2000" dirty="0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DD679F2-D67E-4ABE-886C-C5A0FE66E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Ve vývoji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A478EE3-4496-4DE3-A651-A25FA2707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3304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Volba recenzenta</a:t>
            </a:r>
          </a:p>
          <a:p>
            <a:r>
              <a:rPr lang="cs-CZ" sz="2000" dirty="0"/>
              <a:t>Seznam všech příspěvků redaktora</a:t>
            </a:r>
          </a:p>
          <a:p>
            <a:r>
              <a:rPr lang="cs-CZ" sz="2000" dirty="0"/>
              <a:t>Sledování přidělených příspěvků recenzenta</a:t>
            </a:r>
          </a:p>
          <a:p>
            <a:r>
              <a:rPr lang="cs-CZ" sz="2000" dirty="0"/>
              <a:t>Průběžná aktualizace dokumentace</a:t>
            </a:r>
          </a:p>
        </p:txBody>
      </p:sp>
    </p:spTree>
    <p:extLst>
      <p:ext uri="{BB962C8B-B14F-4D97-AF65-F5344CB8AC3E}">
        <p14:creationId xmlns:p14="http://schemas.microsoft.com/office/powerpoint/2010/main" val="156447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A625A6-20CA-42CA-8C53-12D94020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aplikace</a:t>
            </a:r>
          </a:p>
        </p:txBody>
      </p:sp>
    </p:spTree>
    <p:extLst>
      <p:ext uri="{BB962C8B-B14F-4D97-AF65-F5344CB8AC3E}">
        <p14:creationId xmlns:p14="http://schemas.microsoft.com/office/powerpoint/2010/main" val="283026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2" descr="Obsah obrázku text&#10;&#10;Popis byl vytvořen automaticky">
            <a:extLst>
              <a:ext uri="{FF2B5EF4-FFF2-40B4-BE49-F238E27FC236}">
                <a16:creationId xmlns:a16="http://schemas.microsoft.com/office/drawing/2014/main" id="{DB52FADC-F1D0-4DC1-A015-17EB1B622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83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1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7B6DC845F01641AC1819E233C32348" ma:contentTypeVersion="6" ma:contentTypeDescription="Vytvoří nový dokument" ma:contentTypeScope="" ma:versionID="195fb975806c9b71bd4db80fda2f3649">
  <xsd:schema xmlns:xsd="http://www.w3.org/2001/XMLSchema" xmlns:xs="http://www.w3.org/2001/XMLSchema" xmlns:p="http://schemas.microsoft.com/office/2006/metadata/properties" xmlns:ns2="257ed0fd-0c01-4892-a7d0-e889d1c5a7c5" targetNamespace="http://schemas.microsoft.com/office/2006/metadata/properties" ma:root="true" ma:fieldsID="3a9d68afe9b8dca9cb99d9d19d8e5dc9" ns2:_="">
    <xsd:import namespace="257ed0fd-0c01-4892-a7d0-e889d1c5a7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ed0fd-0c01-4892-a7d0-e889d1c5a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66A9EA-09ED-4EDC-9ED9-4F5ACD65E7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35AFA2-390E-4800-9FA1-AF719C7A51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ed0fd-0c01-4892-a7d0-e889d1c5a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A7A5E8-691C-423B-B4EC-41D79247C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369</Words>
  <Application>Microsoft Office PowerPoint</Application>
  <PresentationFormat>Widescreen</PresentationFormat>
  <Paragraphs>103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Deadline</vt:lpstr>
      <vt:lpstr>Obsah</vt:lpstr>
      <vt:lpstr>Představení týmu</vt:lpstr>
      <vt:lpstr>Implementační platforma</vt:lpstr>
      <vt:lpstr>Přípravná fáze</vt:lpstr>
      <vt:lpstr>Plán sprintů</vt:lpstr>
      <vt:lpstr>Aktuální stav aplikace (bude zaktualizováno k 5.12.)</vt:lpstr>
      <vt:lpstr>Ukázka aplikace</vt:lpstr>
      <vt:lpstr>PowerPoint Presentation</vt:lpstr>
      <vt:lpstr>PowerPoint Presentation</vt:lpstr>
      <vt:lpstr>Týmová spolupráce</vt:lpstr>
      <vt:lpstr>Retrospektiva</vt:lpstr>
      <vt:lpstr>Děkujeme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Deadline</dc:title>
  <dc:creator>Jakub Senohrábek</dc:creator>
  <cp:lastModifiedBy>ŠTEIDL Jan</cp:lastModifiedBy>
  <cp:revision>4</cp:revision>
  <dcterms:created xsi:type="dcterms:W3CDTF">2020-12-01T21:15:20Z</dcterms:created>
  <dcterms:modified xsi:type="dcterms:W3CDTF">2020-12-02T07:01:57Z</dcterms:modified>
</cp:coreProperties>
</file>