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7" r:id="rId1"/>
  </p:sldMasterIdLst>
  <p:notesMasterIdLst>
    <p:notesMasterId r:id="rId7"/>
  </p:notesMasterIdLst>
  <p:sldIdLst>
    <p:sldId id="256" r:id="rId2"/>
    <p:sldId id="277" r:id="rId3"/>
    <p:sldId id="275" r:id="rId4"/>
    <p:sldId id="306" r:id="rId5"/>
    <p:sldId id="305" r:id="rId6"/>
  </p:sldIdLst>
  <p:sldSz cx="9144000" cy="5143500" type="screen16x9"/>
  <p:notesSz cx="6858000" cy="9144000"/>
  <p:embeddedFontLst>
    <p:embeddedFont>
      <p:font typeface="Montserrat" panose="02000505000000020004" pitchFamily="2" charset="0"/>
      <p:regular r:id="rId8"/>
      <p:bold r:id="rId9"/>
      <p:italic r:id="rId10"/>
      <p:boldItalic r:id="rId11"/>
    </p:embeddedFont>
    <p:embeddedFont>
      <p:font typeface="Scope One" panose="020B0604020202020204" charset="0"/>
      <p:regular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B21F500-26AB-4654-9AE5-BCEF3084E0ED}">
  <a:tblStyle styleId="{CB21F500-26AB-4654-9AE5-BCEF3084E0E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e98aa71f9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e98aa71f9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gead2fd2818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4" name="Google Shape;754;gead2fd2818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geaa9d0972b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4" name="Google Shape;734;geaa9d0972b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geaa9d0972b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4" name="Google Shape;734;geaa9d0972b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0684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geaa9d0972b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4" name="Google Shape;734;geaa9d0972b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96376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8.png"/><Relationship Id="rId7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4.png"/><Relationship Id="rId5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8.png"/><Relationship Id="rId7" Type="http://schemas.openxmlformats.org/officeDocument/2006/relationships/image" Target="../media/image5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openxmlformats.org/officeDocument/2006/relationships/image" Target="../media/image1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 l="21065" t="3153" r="23382" b="3265"/>
          <a:stretch/>
        </p:blipFill>
        <p:spPr>
          <a:xfrm>
            <a:off x="-80962" y="3276575"/>
            <a:ext cx="1420300" cy="2233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2"/>
          <p:cNvPicPr preferRelativeResize="0"/>
          <p:nvPr/>
        </p:nvPicPr>
        <p:blipFill rotWithShape="1">
          <a:blip r:embed="rId3">
            <a:alphaModFix/>
          </a:blip>
          <a:srcRect l="14389" t="3276" r="13157" b="7684"/>
          <a:stretch/>
        </p:blipFill>
        <p:spPr>
          <a:xfrm>
            <a:off x="-289350" y="3276565"/>
            <a:ext cx="2645176" cy="30343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2"/>
          <p:cNvPicPr preferRelativeResize="0"/>
          <p:nvPr/>
        </p:nvPicPr>
        <p:blipFill rotWithShape="1">
          <a:blip r:embed="rId4">
            <a:alphaModFix/>
          </a:blip>
          <a:srcRect l="9662" t="39201" r="8242" b="40533"/>
          <a:stretch/>
        </p:blipFill>
        <p:spPr>
          <a:xfrm rot="-391478">
            <a:off x="2959600" y="182000"/>
            <a:ext cx="3060925" cy="70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83826" y="-437050"/>
            <a:ext cx="2389959" cy="2233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2"/>
          <p:cNvPicPr preferRelativeResize="0"/>
          <p:nvPr/>
        </p:nvPicPr>
        <p:blipFill rotWithShape="1">
          <a:blip r:embed="rId6">
            <a:alphaModFix/>
          </a:blip>
          <a:srcRect l="11493" t="11259" r="8576" b="14225"/>
          <a:stretch/>
        </p:blipFill>
        <p:spPr>
          <a:xfrm>
            <a:off x="6847550" y="-42025"/>
            <a:ext cx="1237300" cy="1077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2"/>
          <p:cNvPicPr preferRelativeResize="0"/>
          <p:nvPr/>
        </p:nvPicPr>
        <p:blipFill rotWithShape="1">
          <a:blip r:embed="rId7">
            <a:alphaModFix/>
          </a:blip>
          <a:srcRect l="10850" t="4051" r="6702" b="6702"/>
          <a:stretch/>
        </p:blipFill>
        <p:spPr>
          <a:xfrm>
            <a:off x="7391563" y="3353803"/>
            <a:ext cx="2057400" cy="20788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2"/>
          <p:cNvPicPr preferRelativeResize="0"/>
          <p:nvPr/>
        </p:nvPicPr>
        <p:blipFill rotWithShape="1">
          <a:blip r:embed="rId8">
            <a:alphaModFix/>
          </a:blip>
          <a:srcRect l="25868" t="27101" r="34758" b="14816"/>
          <a:stretch/>
        </p:blipFill>
        <p:spPr>
          <a:xfrm rot="-1293897">
            <a:off x="7374937" y="1963058"/>
            <a:ext cx="1920151" cy="26437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2"/>
          <p:cNvPicPr preferRelativeResize="0"/>
          <p:nvPr/>
        </p:nvPicPr>
        <p:blipFill rotWithShape="1">
          <a:blip r:embed="rId9">
            <a:alphaModFix/>
          </a:blip>
          <a:srcRect l="20516" t="4802" r="16003" b="6592"/>
          <a:stretch/>
        </p:blipFill>
        <p:spPr>
          <a:xfrm>
            <a:off x="550864" y="-266875"/>
            <a:ext cx="1581718" cy="2063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2"/>
          <p:cNvPicPr preferRelativeResize="0"/>
          <p:nvPr/>
        </p:nvPicPr>
        <p:blipFill rotWithShape="1">
          <a:blip r:embed="rId10">
            <a:alphaModFix/>
          </a:blip>
          <a:srcRect l="4342" t="4342" r="9144" b="9144"/>
          <a:stretch/>
        </p:blipFill>
        <p:spPr>
          <a:xfrm>
            <a:off x="-232412" y="824198"/>
            <a:ext cx="1920132" cy="17922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2"/>
          <p:cNvPicPr preferRelativeResize="0"/>
          <p:nvPr/>
        </p:nvPicPr>
        <p:blipFill rotWithShape="1">
          <a:blip r:embed="rId11">
            <a:alphaModFix/>
          </a:blip>
          <a:srcRect l="19439" t="19439" r="23671" b="23671"/>
          <a:stretch/>
        </p:blipFill>
        <p:spPr>
          <a:xfrm>
            <a:off x="1359102" y="65532"/>
            <a:ext cx="1237300" cy="11562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2"/>
          <p:cNvPicPr preferRelativeResize="0"/>
          <p:nvPr/>
        </p:nvPicPr>
        <p:blipFill rotWithShape="1">
          <a:blip r:embed="rId12">
            <a:alphaModFix/>
          </a:blip>
          <a:srcRect l="9828" t="17426" r="25555" b="17956"/>
          <a:stretch/>
        </p:blipFill>
        <p:spPr>
          <a:xfrm>
            <a:off x="3611974" y="-638050"/>
            <a:ext cx="1920150" cy="179229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2"/>
          <p:cNvPicPr preferRelativeResize="0"/>
          <p:nvPr/>
        </p:nvPicPr>
        <p:blipFill rotWithShape="1">
          <a:blip r:embed="rId13">
            <a:alphaModFix/>
          </a:blip>
          <a:srcRect l="13959" t="4819" r="3197" b="6268"/>
          <a:stretch/>
        </p:blipFill>
        <p:spPr>
          <a:xfrm>
            <a:off x="5420359" y="4440735"/>
            <a:ext cx="704803" cy="706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2"/>
          <p:cNvPicPr preferRelativeResize="0"/>
          <p:nvPr/>
        </p:nvPicPr>
        <p:blipFill rotWithShape="1">
          <a:blip r:embed="rId14">
            <a:alphaModFix/>
          </a:blip>
          <a:srcRect l="17771" t="7312" r="20197" b="5942"/>
          <a:stretch/>
        </p:blipFill>
        <p:spPr>
          <a:xfrm rot="3497574">
            <a:off x="3406850" y="2799199"/>
            <a:ext cx="2933702" cy="3337224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1744650" y="1411850"/>
            <a:ext cx="5654700" cy="206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>
                <a:solidFill>
                  <a:srgbClr val="FDB66D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subTitle" idx="1"/>
          </p:nvPr>
        </p:nvSpPr>
        <p:spPr>
          <a:xfrm>
            <a:off x="2392500" y="3322150"/>
            <a:ext cx="43590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3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16"/>
          <p:cNvPicPr preferRelativeResize="0"/>
          <p:nvPr/>
        </p:nvPicPr>
        <p:blipFill rotWithShape="1">
          <a:blip r:embed="rId2">
            <a:alphaModFix/>
          </a:blip>
          <a:srcRect l="21065" t="3153" r="23382" b="3265"/>
          <a:stretch/>
        </p:blipFill>
        <p:spPr>
          <a:xfrm rot="-30">
            <a:off x="-334010" y="3897744"/>
            <a:ext cx="1049120" cy="16496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16"/>
          <p:cNvPicPr preferRelativeResize="0"/>
          <p:nvPr/>
        </p:nvPicPr>
        <p:blipFill rotWithShape="1">
          <a:blip r:embed="rId3">
            <a:alphaModFix/>
          </a:blip>
          <a:srcRect l="20516" t="4802" r="16003" b="6592"/>
          <a:stretch/>
        </p:blipFill>
        <p:spPr>
          <a:xfrm rot="-6089122">
            <a:off x="7882438" y="4144413"/>
            <a:ext cx="1287087" cy="16788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16"/>
          <p:cNvPicPr preferRelativeResize="0"/>
          <p:nvPr/>
        </p:nvPicPr>
        <p:blipFill rotWithShape="1">
          <a:blip r:embed="rId4">
            <a:alphaModFix/>
          </a:blip>
          <a:srcRect l="19439" t="19439" r="23671" b="23671"/>
          <a:stretch/>
        </p:blipFill>
        <p:spPr>
          <a:xfrm>
            <a:off x="7230472" y="4297453"/>
            <a:ext cx="796500" cy="7443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16"/>
          <p:cNvPicPr preferRelativeResize="0"/>
          <p:nvPr/>
        </p:nvPicPr>
        <p:blipFill rotWithShape="1">
          <a:blip r:embed="rId5">
            <a:alphaModFix/>
          </a:blip>
          <a:srcRect l="10850" t="4051" r="6702" b="6702"/>
          <a:stretch/>
        </p:blipFill>
        <p:spPr>
          <a:xfrm rot="864927">
            <a:off x="-200681" y="-268025"/>
            <a:ext cx="1589511" cy="160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16"/>
          <p:cNvPicPr preferRelativeResize="0"/>
          <p:nvPr/>
        </p:nvPicPr>
        <p:blipFill rotWithShape="1">
          <a:blip r:embed="rId6">
            <a:alphaModFix/>
          </a:blip>
          <a:srcRect l="11534" t="10399" r="17133" b="4775"/>
          <a:stretch/>
        </p:blipFill>
        <p:spPr>
          <a:xfrm rot="-1988389">
            <a:off x="-310653" y="3548353"/>
            <a:ext cx="2115632" cy="23483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16"/>
          <p:cNvPicPr preferRelativeResize="0"/>
          <p:nvPr/>
        </p:nvPicPr>
        <p:blipFill rotWithShape="1">
          <a:blip r:embed="rId7">
            <a:alphaModFix/>
          </a:blip>
          <a:srcRect l="16053" t="12074" r="23273" b="27249"/>
          <a:stretch/>
        </p:blipFill>
        <p:spPr>
          <a:xfrm>
            <a:off x="7794300" y="-728021"/>
            <a:ext cx="1920150" cy="17922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16"/>
          <p:cNvPicPr preferRelativeResize="0"/>
          <p:nvPr/>
        </p:nvPicPr>
        <p:blipFill rotWithShape="1">
          <a:blip r:embed="rId8">
            <a:alphaModFix/>
          </a:blip>
          <a:srcRect l="11493" t="11259" r="8576" b="14225"/>
          <a:stretch/>
        </p:blipFill>
        <p:spPr>
          <a:xfrm rot="-202278">
            <a:off x="7732663" y="-99499"/>
            <a:ext cx="944326" cy="822601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16"/>
          <p:cNvSpPr txBox="1">
            <a:spLocks noGrp="1"/>
          </p:cNvSpPr>
          <p:nvPr>
            <p:ph type="title"/>
          </p:nvPr>
        </p:nvSpPr>
        <p:spPr>
          <a:xfrm>
            <a:off x="720338" y="1692175"/>
            <a:ext cx="3720300" cy="68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>
            <a:endParaRPr/>
          </a:p>
        </p:txBody>
      </p:sp>
      <p:sp>
        <p:nvSpPr>
          <p:cNvPr id="184" name="Google Shape;184;p16"/>
          <p:cNvSpPr txBox="1">
            <a:spLocks noGrp="1"/>
          </p:cNvSpPr>
          <p:nvPr>
            <p:ph type="subTitle" idx="1"/>
          </p:nvPr>
        </p:nvSpPr>
        <p:spPr>
          <a:xfrm>
            <a:off x="720350" y="2438550"/>
            <a:ext cx="3198900" cy="93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3_2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6712376">
            <a:off x="-647334" y="-756384"/>
            <a:ext cx="2132819" cy="19929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18"/>
          <p:cNvPicPr preferRelativeResize="0"/>
          <p:nvPr/>
        </p:nvPicPr>
        <p:blipFill rotWithShape="1">
          <a:blip r:embed="rId3">
            <a:alphaModFix/>
          </a:blip>
          <a:srcRect l="4342" t="4342" r="9144" b="9144"/>
          <a:stretch/>
        </p:blipFill>
        <p:spPr>
          <a:xfrm rot="2924385">
            <a:off x="-99288" y="3811824"/>
            <a:ext cx="1920134" cy="17922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18"/>
          <p:cNvPicPr preferRelativeResize="0"/>
          <p:nvPr/>
        </p:nvPicPr>
        <p:blipFill rotWithShape="1">
          <a:blip r:embed="rId4">
            <a:alphaModFix/>
          </a:blip>
          <a:srcRect l="25868" t="27101" r="34758" b="14816"/>
          <a:stretch/>
        </p:blipFill>
        <p:spPr>
          <a:xfrm rot="-2052231" flipH="1">
            <a:off x="7777916" y="-866716"/>
            <a:ext cx="1920150" cy="2643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18"/>
          <p:cNvPicPr preferRelativeResize="0"/>
          <p:nvPr/>
        </p:nvPicPr>
        <p:blipFill rotWithShape="1">
          <a:blip r:embed="rId5">
            <a:alphaModFix/>
          </a:blip>
          <a:srcRect l="14389" t="3276" r="13157" b="7684"/>
          <a:stretch/>
        </p:blipFill>
        <p:spPr>
          <a:xfrm rot="7013511">
            <a:off x="-607484" y="-1214583"/>
            <a:ext cx="2645175" cy="30343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18"/>
          <p:cNvPicPr preferRelativeResize="0"/>
          <p:nvPr/>
        </p:nvPicPr>
        <p:blipFill rotWithShape="1">
          <a:blip r:embed="rId6">
            <a:alphaModFix/>
          </a:blip>
          <a:srcRect l="9662" t="39201" r="8242" b="40533"/>
          <a:stretch/>
        </p:blipFill>
        <p:spPr>
          <a:xfrm>
            <a:off x="6654825" y="4437499"/>
            <a:ext cx="3060925" cy="706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18"/>
          <p:cNvPicPr preferRelativeResize="0"/>
          <p:nvPr/>
        </p:nvPicPr>
        <p:blipFill rotWithShape="1">
          <a:blip r:embed="rId7">
            <a:alphaModFix/>
          </a:blip>
          <a:srcRect l="11493" t="11259" r="8576" b="14225"/>
          <a:stretch/>
        </p:blipFill>
        <p:spPr>
          <a:xfrm rot="288760">
            <a:off x="6441138" y="4586450"/>
            <a:ext cx="944324" cy="822602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18"/>
          <p:cNvSpPr txBox="1">
            <a:spLocks noGrp="1"/>
          </p:cNvSpPr>
          <p:nvPr>
            <p:ph type="title"/>
          </p:nvPr>
        </p:nvSpPr>
        <p:spPr>
          <a:xfrm>
            <a:off x="715088" y="1692150"/>
            <a:ext cx="3720300" cy="68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>
            <a:endParaRPr/>
          </a:p>
        </p:txBody>
      </p:sp>
      <p:sp>
        <p:nvSpPr>
          <p:cNvPr id="203" name="Google Shape;203;p18"/>
          <p:cNvSpPr txBox="1">
            <a:spLocks noGrp="1"/>
          </p:cNvSpPr>
          <p:nvPr>
            <p:ph type="subTitle" idx="1"/>
          </p:nvPr>
        </p:nvSpPr>
        <p:spPr>
          <a:xfrm>
            <a:off x="936198" y="2454950"/>
            <a:ext cx="3278100" cy="93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1" name="Google Shape;431;p38"/>
          <p:cNvPicPr preferRelativeResize="0"/>
          <p:nvPr/>
        </p:nvPicPr>
        <p:blipFill rotWithShape="1">
          <a:blip r:embed="rId2">
            <a:alphaModFix/>
          </a:blip>
          <a:srcRect l="16053" t="12074" r="23273" b="27249"/>
          <a:stretch/>
        </p:blipFill>
        <p:spPr>
          <a:xfrm>
            <a:off x="-766513" y="-322046"/>
            <a:ext cx="1920150" cy="1792282"/>
          </a:xfrm>
          <a:prstGeom prst="rect">
            <a:avLst/>
          </a:prstGeom>
          <a:noFill/>
          <a:ln>
            <a:noFill/>
          </a:ln>
        </p:spPr>
      </p:pic>
      <p:pic>
        <p:nvPicPr>
          <p:cNvPr id="432" name="Google Shape;432;p38"/>
          <p:cNvPicPr preferRelativeResize="0"/>
          <p:nvPr/>
        </p:nvPicPr>
        <p:blipFill rotWithShape="1">
          <a:blip r:embed="rId3">
            <a:alphaModFix/>
          </a:blip>
          <a:srcRect l="20516" t="4802" r="16003" b="6592"/>
          <a:stretch/>
        </p:blipFill>
        <p:spPr>
          <a:xfrm rot="-4730087">
            <a:off x="7995100" y="-509012"/>
            <a:ext cx="1287088" cy="1678828"/>
          </a:xfrm>
          <a:prstGeom prst="rect">
            <a:avLst/>
          </a:prstGeom>
          <a:noFill/>
          <a:ln>
            <a:noFill/>
          </a:ln>
        </p:spPr>
      </p:pic>
      <p:pic>
        <p:nvPicPr>
          <p:cNvPr id="433" name="Google Shape;433;p38"/>
          <p:cNvPicPr preferRelativeResize="0"/>
          <p:nvPr/>
        </p:nvPicPr>
        <p:blipFill rotWithShape="1">
          <a:blip r:embed="rId4">
            <a:alphaModFix/>
          </a:blip>
          <a:srcRect l="21065" t="3153" r="23382" b="3265"/>
          <a:stretch/>
        </p:blipFill>
        <p:spPr>
          <a:xfrm rot="-5399982" flipH="1">
            <a:off x="-200123" y="3737982"/>
            <a:ext cx="1315721" cy="2068814"/>
          </a:xfrm>
          <a:prstGeom prst="rect">
            <a:avLst/>
          </a:prstGeom>
          <a:noFill/>
          <a:ln>
            <a:noFill/>
          </a:ln>
        </p:spPr>
      </p:pic>
      <p:pic>
        <p:nvPicPr>
          <p:cNvPr id="434" name="Google Shape;434;p38"/>
          <p:cNvPicPr preferRelativeResize="0"/>
          <p:nvPr/>
        </p:nvPicPr>
        <p:blipFill rotWithShape="1">
          <a:blip r:embed="rId5">
            <a:alphaModFix/>
          </a:blip>
          <a:srcRect l="19439" t="19439" r="23671" b="23671"/>
          <a:stretch/>
        </p:blipFill>
        <p:spPr>
          <a:xfrm>
            <a:off x="8629252" y="-96043"/>
            <a:ext cx="1237300" cy="1156219"/>
          </a:xfrm>
          <a:prstGeom prst="rect">
            <a:avLst/>
          </a:prstGeom>
          <a:noFill/>
          <a:ln>
            <a:noFill/>
          </a:ln>
        </p:spPr>
      </p:pic>
      <p:pic>
        <p:nvPicPr>
          <p:cNvPr id="435" name="Google Shape;435;p38"/>
          <p:cNvPicPr preferRelativeResize="0"/>
          <p:nvPr/>
        </p:nvPicPr>
        <p:blipFill rotWithShape="1">
          <a:blip r:embed="rId6">
            <a:alphaModFix/>
          </a:blip>
          <a:srcRect l="23187" t="7631" r="23026" b="3731"/>
          <a:stretch/>
        </p:blipFill>
        <p:spPr>
          <a:xfrm>
            <a:off x="7996574" y="3381075"/>
            <a:ext cx="1284125" cy="1975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36" name="Google Shape;436;p38"/>
          <p:cNvPicPr preferRelativeResize="0"/>
          <p:nvPr/>
        </p:nvPicPr>
        <p:blipFill rotWithShape="1">
          <a:blip r:embed="rId7">
            <a:alphaModFix/>
          </a:blip>
          <a:srcRect l="11493" t="11259" r="8576" b="14225"/>
          <a:stretch/>
        </p:blipFill>
        <p:spPr>
          <a:xfrm rot="1799999">
            <a:off x="7307651" y="-141075"/>
            <a:ext cx="944325" cy="822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37" name="Google Shape;437;p38"/>
          <p:cNvPicPr preferRelativeResize="0"/>
          <p:nvPr/>
        </p:nvPicPr>
        <p:blipFill rotWithShape="1">
          <a:blip r:embed="rId8">
            <a:alphaModFix/>
          </a:blip>
          <a:srcRect l="36576" r="34571"/>
          <a:stretch/>
        </p:blipFill>
        <p:spPr>
          <a:xfrm>
            <a:off x="-19100" y="2404225"/>
            <a:ext cx="953676" cy="3088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38" name="Google Shape;438;p38"/>
          <p:cNvPicPr preferRelativeResize="0"/>
          <p:nvPr/>
        </p:nvPicPr>
        <p:blipFill rotWithShape="1">
          <a:blip r:embed="rId9">
            <a:alphaModFix/>
          </a:blip>
          <a:srcRect l="13959" t="4819" r="3197" b="6268"/>
          <a:stretch/>
        </p:blipFill>
        <p:spPr>
          <a:xfrm rot="-2015398">
            <a:off x="204734" y="-12534"/>
            <a:ext cx="506001" cy="506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439" name="Google Shape;439;p38"/>
          <p:cNvPicPr preferRelativeResize="0"/>
          <p:nvPr/>
        </p:nvPicPr>
        <p:blipFill rotWithShape="1">
          <a:blip r:embed="rId10">
            <a:alphaModFix/>
          </a:blip>
          <a:srcRect l="25868" t="27101" r="34758" b="14816"/>
          <a:stretch/>
        </p:blipFill>
        <p:spPr>
          <a:xfrm rot="7562825" flipH="1">
            <a:off x="3611978" y="-1262941"/>
            <a:ext cx="1920151" cy="2643773"/>
          </a:xfrm>
          <a:prstGeom prst="rect">
            <a:avLst/>
          </a:prstGeom>
          <a:noFill/>
          <a:ln>
            <a:noFill/>
          </a:ln>
        </p:spPr>
      </p:pic>
      <p:pic>
        <p:nvPicPr>
          <p:cNvPr id="440" name="Google Shape;440;p38"/>
          <p:cNvPicPr preferRelativeResize="0"/>
          <p:nvPr/>
        </p:nvPicPr>
        <p:blipFill rotWithShape="1">
          <a:blip r:embed="rId9">
            <a:alphaModFix/>
          </a:blip>
          <a:srcRect l="13959" t="4819" r="3197" b="6268"/>
          <a:stretch/>
        </p:blipFill>
        <p:spPr>
          <a:xfrm rot="-2015398">
            <a:off x="8094534" y="4457766"/>
            <a:ext cx="506001" cy="5068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2" name="Google Shape;442;p39"/>
          <p:cNvPicPr preferRelativeResize="0"/>
          <p:nvPr/>
        </p:nvPicPr>
        <p:blipFill rotWithShape="1">
          <a:blip r:embed="rId2">
            <a:alphaModFix/>
          </a:blip>
          <a:srcRect l="21065" t="3153" r="23382" b="3265"/>
          <a:stretch/>
        </p:blipFill>
        <p:spPr>
          <a:xfrm rot="-5400030">
            <a:off x="8824965" y="-513607"/>
            <a:ext cx="1049120" cy="1649611"/>
          </a:xfrm>
          <a:prstGeom prst="rect">
            <a:avLst/>
          </a:prstGeom>
          <a:noFill/>
          <a:ln>
            <a:noFill/>
          </a:ln>
        </p:spPr>
      </p:pic>
      <p:pic>
        <p:nvPicPr>
          <p:cNvPr id="443" name="Google Shape;443;p39"/>
          <p:cNvPicPr preferRelativeResize="0"/>
          <p:nvPr/>
        </p:nvPicPr>
        <p:blipFill rotWithShape="1">
          <a:blip r:embed="rId3">
            <a:alphaModFix/>
          </a:blip>
          <a:srcRect l="20516" t="4802" r="16003" b="6592"/>
          <a:stretch/>
        </p:blipFill>
        <p:spPr>
          <a:xfrm>
            <a:off x="-409550" y="3677363"/>
            <a:ext cx="1287088" cy="1678827"/>
          </a:xfrm>
          <a:prstGeom prst="rect">
            <a:avLst/>
          </a:prstGeom>
          <a:noFill/>
          <a:ln>
            <a:noFill/>
          </a:ln>
        </p:spPr>
      </p:pic>
      <p:pic>
        <p:nvPicPr>
          <p:cNvPr id="444" name="Google Shape;444;p39"/>
          <p:cNvPicPr preferRelativeResize="0"/>
          <p:nvPr/>
        </p:nvPicPr>
        <p:blipFill rotWithShape="1">
          <a:blip r:embed="rId4">
            <a:alphaModFix/>
          </a:blip>
          <a:srcRect l="11493" t="11259" r="8576" b="14225"/>
          <a:stretch/>
        </p:blipFill>
        <p:spPr>
          <a:xfrm rot="1799999">
            <a:off x="356076" y="4630900"/>
            <a:ext cx="944325" cy="822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45" name="Google Shape;445;p39"/>
          <p:cNvPicPr preferRelativeResize="0"/>
          <p:nvPr/>
        </p:nvPicPr>
        <p:blipFill rotWithShape="1">
          <a:blip r:embed="rId5">
            <a:alphaModFix/>
          </a:blip>
          <a:srcRect l="25868" t="27101" r="34758" b="14816"/>
          <a:stretch/>
        </p:blipFill>
        <p:spPr>
          <a:xfrm rot="7562825" flipH="1">
            <a:off x="7649178" y="-1139091"/>
            <a:ext cx="1920151" cy="2643773"/>
          </a:xfrm>
          <a:prstGeom prst="rect">
            <a:avLst/>
          </a:prstGeom>
          <a:noFill/>
          <a:ln>
            <a:noFill/>
          </a:ln>
        </p:spPr>
      </p:pic>
      <p:pic>
        <p:nvPicPr>
          <p:cNvPr id="446" name="Google Shape;446;p39"/>
          <p:cNvPicPr preferRelativeResize="0"/>
          <p:nvPr/>
        </p:nvPicPr>
        <p:blipFill rotWithShape="1">
          <a:blip r:embed="rId6">
            <a:alphaModFix/>
          </a:blip>
          <a:srcRect l="13959" t="4819" r="3197" b="6268"/>
          <a:stretch/>
        </p:blipFill>
        <p:spPr>
          <a:xfrm rot="-2015398">
            <a:off x="8094534" y="4457766"/>
            <a:ext cx="506001" cy="506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447" name="Google Shape;447;p39"/>
          <p:cNvPicPr preferRelativeResize="0"/>
          <p:nvPr/>
        </p:nvPicPr>
        <p:blipFill rotWithShape="1">
          <a:blip r:embed="rId7">
            <a:alphaModFix/>
          </a:blip>
          <a:srcRect l="9662" t="39201" r="8242" b="40533"/>
          <a:stretch/>
        </p:blipFill>
        <p:spPr>
          <a:xfrm>
            <a:off x="-813794" y="-80263"/>
            <a:ext cx="2914414" cy="6722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cope One"/>
              <a:buNone/>
              <a:defRPr sz="3000" b="1">
                <a:solidFill>
                  <a:schemeClr val="dk1"/>
                </a:solidFill>
                <a:latin typeface="Scope One"/>
                <a:ea typeface="Scope One"/>
                <a:cs typeface="Scope One"/>
                <a:sym typeface="Scope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cope One"/>
              <a:buNone/>
              <a:defRPr sz="3000" b="1">
                <a:solidFill>
                  <a:schemeClr val="dk1"/>
                </a:solidFill>
                <a:latin typeface="Scope One"/>
                <a:ea typeface="Scope One"/>
                <a:cs typeface="Scope One"/>
                <a:sym typeface="Scope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cope One"/>
              <a:buNone/>
              <a:defRPr sz="3000" b="1">
                <a:solidFill>
                  <a:schemeClr val="dk1"/>
                </a:solidFill>
                <a:latin typeface="Scope One"/>
                <a:ea typeface="Scope One"/>
                <a:cs typeface="Scope One"/>
                <a:sym typeface="Scope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cope One"/>
              <a:buNone/>
              <a:defRPr sz="3000" b="1">
                <a:solidFill>
                  <a:schemeClr val="dk1"/>
                </a:solidFill>
                <a:latin typeface="Scope One"/>
                <a:ea typeface="Scope One"/>
                <a:cs typeface="Scope One"/>
                <a:sym typeface="Scope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cope One"/>
              <a:buNone/>
              <a:defRPr sz="3000" b="1">
                <a:solidFill>
                  <a:schemeClr val="dk1"/>
                </a:solidFill>
                <a:latin typeface="Scope One"/>
                <a:ea typeface="Scope One"/>
                <a:cs typeface="Scope One"/>
                <a:sym typeface="Scope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cope One"/>
              <a:buNone/>
              <a:defRPr sz="3000" b="1">
                <a:solidFill>
                  <a:schemeClr val="dk1"/>
                </a:solidFill>
                <a:latin typeface="Scope One"/>
                <a:ea typeface="Scope One"/>
                <a:cs typeface="Scope One"/>
                <a:sym typeface="Scope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cope One"/>
              <a:buNone/>
              <a:defRPr sz="3000" b="1">
                <a:solidFill>
                  <a:schemeClr val="dk1"/>
                </a:solidFill>
                <a:latin typeface="Scope One"/>
                <a:ea typeface="Scope One"/>
                <a:cs typeface="Scope One"/>
                <a:sym typeface="Scope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cope One"/>
              <a:buNone/>
              <a:defRPr sz="3000" b="1">
                <a:solidFill>
                  <a:schemeClr val="dk1"/>
                </a:solidFill>
                <a:latin typeface="Scope One"/>
                <a:ea typeface="Scope One"/>
                <a:cs typeface="Scope One"/>
                <a:sym typeface="Scope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cope One"/>
              <a:buNone/>
              <a:defRPr sz="3000" b="1">
                <a:solidFill>
                  <a:schemeClr val="dk1"/>
                </a:solidFill>
                <a:latin typeface="Scope One"/>
                <a:ea typeface="Scope One"/>
                <a:cs typeface="Scope One"/>
                <a:sym typeface="Scope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8859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  <p:sldLayoutId id="2147483662" r:id="rId3"/>
    <p:sldLayoutId id="2147483664" r:id="rId4"/>
    <p:sldLayoutId id="2147483684" r:id="rId5"/>
    <p:sldLayoutId id="2147483685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EEA"/>
        </a:solidFill>
        <a:effectLst/>
      </p:bgPr>
    </p:bg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42"/>
          <p:cNvSpPr txBox="1">
            <a:spLocks noGrp="1"/>
          </p:cNvSpPr>
          <p:nvPr>
            <p:ph type="ctrTitle"/>
          </p:nvPr>
        </p:nvSpPr>
        <p:spPr>
          <a:xfrm>
            <a:off x="1744650" y="1411850"/>
            <a:ext cx="5654700" cy="206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dk1"/>
                </a:solidFill>
              </a:rPr>
              <a:t>Class Relationship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457" name="Google Shape;457;p42"/>
          <p:cNvSpPr txBox="1">
            <a:spLocks noGrp="1"/>
          </p:cNvSpPr>
          <p:nvPr>
            <p:ph type="subTitle" idx="1"/>
          </p:nvPr>
        </p:nvSpPr>
        <p:spPr>
          <a:xfrm>
            <a:off x="2392500" y="3322149"/>
            <a:ext cx="4359000" cy="81833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Nova </a:t>
            </a:r>
            <a:r>
              <a:rPr lang="en-US" dirty="0" err="1" smtClean="0"/>
              <a:t>Kensa</a:t>
            </a:r>
            <a:r>
              <a:rPr lang="en-US" dirty="0" smtClean="0"/>
              <a:t> Aura </a:t>
            </a:r>
            <a:r>
              <a:rPr lang="en-US" dirty="0" err="1" smtClean="0"/>
              <a:t>Dewi</a:t>
            </a:r>
            <a:r>
              <a:rPr lang="en-US" dirty="0" smtClean="0"/>
              <a:t> </a:t>
            </a:r>
            <a:r>
              <a:rPr lang="en-US" dirty="0" err="1" smtClean="0"/>
              <a:t>Oematan</a:t>
            </a:r>
            <a:r>
              <a:rPr lang="en-US" dirty="0" smtClean="0"/>
              <a:t> (201511054)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2B – D3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/>
              <a:t>Teknik</a:t>
            </a:r>
            <a:r>
              <a:rPr lang="en-US" dirty="0" smtClean="0"/>
              <a:t> </a:t>
            </a:r>
            <a:r>
              <a:rPr lang="en-US" dirty="0" err="1" smtClean="0"/>
              <a:t>Informatika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63"/>
          <p:cNvSpPr txBox="1">
            <a:spLocks noGrp="1"/>
          </p:cNvSpPr>
          <p:nvPr>
            <p:ph type="title"/>
          </p:nvPr>
        </p:nvSpPr>
        <p:spPr>
          <a:xfrm>
            <a:off x="715088" y="1692150"/>
            <a:ext cx="3720300" cy="68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ASSOCIATION</a:t>
            </a:r>
            <a:endParaRPr dirty="0"/>
          </a:p>
        </p:txBody>
      </p:sp>
      <p:sp>
        <p:nvSpPr>
          <p:cNvPr id="761" name="Google Shape;761;p63"/>
          <p:cNvSpPr txBox="1">
            <a:spLocks noGrp="1"/>
          </p:cNvSpPr>
          <p:nvPr>
            <p:ph type="subTitle" idx="1"/>
          </p:nvPr>
        </p:nvSpPr>
        <p:spPr>
          <a:xfrm>
            <a:off x="936188" y="2200940"/>
            <a:ext cx="3278100" cy="197765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/>
              <a:t>Hubungan</a:t>
            </a:r>
            <a:r>
              <a:rPr lang="en-US" dirty="0" smtClean="0"/>
              <a:t> </a:t>
            </a:r>
            <a:r>
              <a:rPr lang="en-US" dirty="0" err="1" smtClean="0"/>
              <a:t>dua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 </a:t>
            </a:r>
            <a:r>
              <a:rPr lang="en-US" dirty="0" err="1" smtClean="0"/>
              <a:t>antara</a:t>
            </a:r>
            <a:r>
              <a:rPr lang="en-US" dirty="0" smtClean="0"/>
              <a:t> guru </a:t>
            </a:r>
            <a:r>
              <a:rPr lang="en-US" dirty="0" err="1" smtClean="0"/>
              <a:t>dan</a:t>
            </a:r>
            <a:r>
              <a:rPr lang="en-US" dirty="0" smtClean="0"/>
              <a:t> murid </a:t>
            </a:r>
            <a:r>
              <a:rPr lang="en-US" dirty="0" err="1" smtClean="0"/>
              <a:t>yaitu</a:t>
            </a:r>
            <a:r>
              <a:rPr lang="en-US" dirty="0" smtClean="0"/>
              <a:t> </a:t>
            </a:r>
            <a:r>
              <a:rPr lang="en-US" dirty="0" err="1" smtClean="0"/>
              <a:t>banyak-ke-banyak</a:t>
            </a:r>
            <a:r>
              <a:rPr lang="en-US" dirty="0" smtClean="0"/>
              <a:t>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/>
              <a:t>Satu</a:t>
            </a:r>
            <a:r>
              <a:rPr lang="en-US" dirty="0" smtClean="0"/>
              <a:t> guru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mengajar</a:t>
            </a:r>
            <a:r>
              <a:rPr lang="en-US" dirty="0" smtClean="0"/>
              <a:t> </a:t>
            </a:r>
            <a:r>
              <a:rPr lang="en-US" dirty="0" err="1" smtClean="0"/>
              <a:t>banyak</a:t>
            </a:r>
            <a:r>
              <a:rPr lang="en-US" dirty="0" smtClean="0"/>
              <a:t> murid,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murid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diajar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guru.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91" t="12385" r="26395" b="39426"/>
          <a:stretch/>
        </p:blipFill>
        <p:spPr>
          <a:xfrm>
            <a:off x="4518835" y="2550643"/>
            <a:ext cx="4189229" cy="247738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95" t="12983" r="27571" b="39449"/>
          <a:stretch/>
        </p:blipFill>
        <p:spPr>
          <a:xfrm>
            <a:off x="4940331" y="105155"/>
            <a:ext cx="4072270" cy="244548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61"/>
          <p:cNvSpPr txBox="1">
            <a:spLocks noGrp="1"/>
          </p:cNvSpPr>
          <p:nvPr>
            <p:ph type="title"/>
          </p:nvPr>
        </p:nvSpPr>
        <p:spPr>
          <a:xfrm>
            <a:off x="720338" y="1692175"/>
            <a:ext cx="3720300" cy="68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Aggregation</a:t>
            </a:r>
            <a:endParaRPr dirty="0"/>
          </a:p>
        </p:txBody>
      </p:sp>
      <p:sp>
        <p:nvSpPr>
          <p:cNvPr id="737" name="Google Shape;737;p61"/>
          <p:cNvSpPr txBox="1">
            <a:spLocks noGrp="1"/>
          </p:cNvSpPr>
          <p:nvPr>
            <p:ph type="subTitle" idx="1"/>
          </p:nvPr>
        </p:nvSpPr>
        <p:spPr>
          <a:xfrm>
            <a:off x="720350" y="2438550"/>
            <a:ext cx="3198900" cy="194206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Class guru, murid, </a:t>
            </a:r>
            <a:r>
              <a:rPr lang="en-US" dirty="0" err="1" smtClean="0"/>
              <a:t>kelas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sekolah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aggregation. </a:t>
            </a:r>
            <a:r>
              <a:rPr lang="en-US" dirty="0" err="1" smtClean="0"/>
              <a:t>Yaitu</a:t>
            </a:r>
            <a:r>
              <a:rPr lang="en-US" dirty="0" smtClean="0"/>
              <a:t> </a:t>
            </a:r>
            <a:r>
              <a:rPr lang="en-US" dirty="0" err="1" smtClean="0"/>
              <a:t>ketka</a:t>
            </a:r>
            <a:r>
              <a:rPr lang="en-US" dirty="0" smtClean="0"/>
              <a:t> class </a:t>
            </a:r>
            <a:r>
              <a:rPr lang="en-US" dirty="0" err="1" smtClean="0"/>
              <a:t>sekolah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object </a:t>
            </a:r>
            <a:r>
              <a:rPr lang="en-US" dirty="0" err="1" smtClean="0"/>
              <a:t>pada</a:t>
            </a:r>
            <a:r>
              <a:rPr lang="en-US" dirty="0" smtClean="0"/>
              <a:t> class </a:t>
            </a:r>
            <a:r>
              <a:rPr lang="en-US" dirty="0" err="1"/>
              <a:t>k</a:t>
            </a:r>
            <a:r>
              <a:rPr lang="en-US" dirty="0" err="1" smtClean="0"/>
              <a:t>elas</a:t>
            </a:r>
            <a:r>
              <a:rPr lang="en-US" dirty="0" smtClean="0"/>
              <a:t>, </a:t>
            </a:r>
            <a:r>
              <a:rPr lang="en-US" dirty="0" err="1" smtClean="0"/>
              <a:t>lalu</a:t>
            </a:r>
            <a:r>
              <a:rPr lang="en-US" dirty="0" smtClean="0"/>
              <a:t> class </a:t>
            </a:r>
            <a:r>
              <a:rPr lang="en-US" dirty="0" err="1" smtClean="0"/>
              <a:t>kelas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object </a:t>
            </a:r>
            <a:r>
              <a:rPr lang="en-US" dirty="0" err="1" smtClean="0"/>
              <a:t>pada</a:t>
            </a:r>
            <a:r>
              <a:rPr lang="en-US" dirty="0" smtClean="0"/>
              <a:t> class murid </a:t>
            </a:r>
            <a:r>
              <a:rPr lang="en-US" dirty="0" err="1" smtClean="0"/>
              <a:t>dan</a:t>
            </a:r>
            <a:r>
              <a:rPr lang="en-US" dirty="0" smtClean="0"/>
              <a:t> guru.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08" t="12385" r="26860" b="60935"/>
          <a:stretch/>
        </p:blipFill>
        <p:spPr>
          <a:xfrm>
            <a:off x="4316818" y="744279"/>
            <a:ext cx="4136065" cy="13716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23" t="12385" r="30232" b="61142"/>
          <a:stretch/>
        </p:blipFill>
        <p:spPr>
          <a:xfrm>
            <a:off x="4922874" y="2036575"/>
            <a:ext cx="3817089" cy="136096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09" t="12592" r="42326" b="72103"/>
          <a:stretch/>
        </p:blipFill>
        <p:spPr>
          <a:xfrm>
            <a:off x="4316818" y="3328871"/>
            <a:ext cx="2785731" cy="78681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95" t="12570" r="44198" b="75021"/>
          <a:stretch/>
        </p:blipFill>
        <p:spPr>
          <a:xfrm>
            <a:off x="5901068" y="3833732"/>
            <a:ext cx="2551815" cy="63795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61"/>
          <p:cNvSpPr txBox="1">
            <a:spLocks noGrp="1"/>
          </p:cNvSpPr>
          <p:nvPr>
            <p:ph type="title"/>
          </p:nvPr>
        </p:nvSpPr>
        <p:spPr>
          <a:xfrm>
            <a:off x="720338" y="1692175"/>
            <a:ext cx="3720300" cy="68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Composition</a:t>
            </a:r>
            <a:endParaRPr dirty="0"/>
          </a:p>
        </p:txBody>
      </p:sp>
      <p:sp>
        <p:nvSpPr>
          <p:cNvPr id="737" name="Google Shape;737;p61"/>
          <p:cNvSpPr txBox="1">
            <a:spLocks noGrp="1"/>
          </p:cNvSpPr>
          <p:nvPr>
            <p:ph type="subTitle" idx="1"/>
          </p:nvPr>
        </p:nvSpPr>
        <p:spPr>
          <a:xfrm>
            <a:off x="720350" y="2438550"/>
            <a:ext cx="3198900" cy="93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/>
              <a:t>Terdapat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class </a:t>
            </a:r>
            <a:r>
              <a:rPr lang="en-US" dirty="0" err="1" smtClean="0"/>
              <a:t>sekolah</a:t>
            </a:r>
            <a:r>
              <a:rPr lang="en-US" dirty="0" smtClean="0"/>
              <a:t>, </a:t>
            </a:r>
            <a:r>
              <a:rPr lang="en-US" dirty="0" err="1" smtClean="0"/>
              <a:t>karena</a:t>
            </a:r>
            <a:r>
              <a:rPr lang="en-US" dirty="0" smtClean="0"/>
              <a:t> class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bergatung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class </a:t>
            </a:r>
            <a:r>
              <a:rPr lang="en-US" dirty="0" err="1" smtClean="0"/>
              <a:t>kelas</a:t>
            </a:r>
            <a:r>
              <a:rPr lang="en-US" dirty="0" smtClean="0"/>
              <a:t>. </a:t>
            </a:r>
            <a:r>
              <a:rPr lang="en-US" dirty="0" err="1" smtClean="0"/>
              <a:t>Apabila</a:t>
            </a:r>
            <a:r>
              <a:rPr lang="en-US" dirty="0" smtClean="0"/>
              <a:t> class </a:t>
            </a:r>
            <a:r>
              <a:rPr lang="en-US" dirty="0" err="1" smtClean="0"/>
              <a:t>kelas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maka</a:t>
            </a:r>
            <a:r>
              <a:rPr lang="en-US" dirty="0" smtClean="0"/>
              <a:t> class </a:t>
            </a:r>
            <a:r>
              <a:rPr lang="en-US" dirty="0" err="1" smtClean="0"/>
              <a:t>sekolah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.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07" t="12840" r="23954" b="62905"/>
          <a:stretch/>
        </p:blipFill>
        <p:spPr>
          <a:xfrm>
            <a:off x="4440638" y="1945758"/>
            <a:ext cx="4401879" cy="126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251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61"/>
          <p:cNvSpPr txBox="1">
            <a:spLocks noGrp="1"/>
          </p:cNvSpPr>
          <p:nvPr>
            <p:ph type="title"/>
          </p:nvPr>
        </p:nvSpPr>
        <p:spPr>
          <a:xfrm>
            <a:off x="720338" y="1692175"/>
            <a:ext cx="3720300" cy="68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Dependence</a:t>
            </a:r>
            <a:endParaRPr dirty="0"/>
          </a:p>
        </p:txBody>
      </p:sp>
      <p:sp>
        <p:nvSpPr>
          <p:cNvPr id="737" name="Google Shape;737;p61"/>
          <p:cNvSpPr txBox="1">
            <a:spLocks noGrp="1"/>
          </p:cNvSpPr>
          <p:nvPr>
            <p:ph type="subTitle" idx="1"/>
          </p:nvPr>
        </p:nvSpPr>
        <p:spPr>
          <a:xfrm>
            <a:off x="720350" y="2438550"/>
            <a:ext cx="3198900" cy="93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/>
              <a:t>Pada</a:t>
            </a:r>
            <a:r>
              <a:rPr lang="en-US" dirty="0" smtClean="0"/>
              <a:t> class </a:t>
            </a:r>
            <a:r>
              <a:rPr lang="en-US" dirty="0" err="1" smtClean="0"/>
              <a:t>tampil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class murid, guru, </a:t>
            </a:r>
            <a:r>
              <a:rPr lang="en-US" dirty="0" err="1" smtClean="0"/>
              <a:t>kelas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sekolah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parameter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methodnya</a:t>
            </a:r>
            <a:r>
              <a:rPr lang="en-US" dirty="0" smtClean="0"/>
              <a:t>.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78" t="12566" r="21798" b="20685"/>
          <a:stretch/>
        </p:blipFill>
        <p:spPr>
          <a:xfrm>
            <a:off x="4048017" y="184934"/>
            <a:ext cx="4592549" cy="343156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78" t="55794" r="26175" b="21249"/>
          <a:stretch/>
        </p:blipFill>
        <p:spPr>
          <a:xfrm>
            <a:off x="4727665" y="3498471"/>
            <a:ext cx="4210494" cy="1180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755309"/>
      </p:ext>
    </p:extLst>
  </p:cSld>
  <p:clrMapOvr>
    <a:masterClrMapping/>
  </p:clrMapOvr>
</p:sld>
</file>

<file path=ppt/theme/theme1.xml><?xml version="1.0" encoding="utf-8"?>
<a:theme xmlns:a="http://schemas.openxmlformats.org/drawingml/2006/main" name="- Watercolor College Project by Slidesgo">
  <a:themeElements>
    <a:clrScheme name="Simple Light">
      <a:dk1>
        <a:srgbClr val="191919"/>
      </a:dk1>
      <a:lt1>
        <a:srgbClr val="F1EEEA"/>
      </a:lt1>
      <a:dk2>
        <a:srgbClr val="434343"/>
      </a:dk2>
      <a:lt2>
        <a:srgbClr val="FFFFFF"/>
      </a:lt2>
      <a:accent1>
        <a:srgbClr val="F3CB7A"/>
      </a:accent1>
      <a:accent2>
        <a:srgbClr val="E08D86"/>
      </a:accent2>
      <a:accent3>
        <a:srgbClr val="EBCBBF"/>
      </a:accent3>
      <a:accent4>
        <a:srgbClr val="B2B2B2"/>
      </a:accent4>
      <a:accent5>
        <a:srgbClr val="FFFFFF"/>
      </a:accent5>
      <a:accent6>
        <a:srgbClr val="FFFFFF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122</Words>
  <Application>Microsoft Office PowerPoint</Application>
  <PresentationFormat>On-screen Show (16:9)</PresentationFormat>
  <Paragraphs>13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Montserrat</vt:lpstr>
      <vt:lpstr>Scope One</vt:lpstr>
      <vt:lpstr>Arial</vt:lpstr>
      <vt:lpstr>- Watercolor College Project by Slidesgo</vt:lpstr>
      <vt:lpstr>Class Relationship</vt:lpstr>
      <vt:lpstr>ASSOCIATION</vt:lpstr>
      <vt:lpstr>Aggregation</vt:lpstr>
      <vt:lpstr>Composition</vt:lpstr>
      <vt:lpstr>Dependence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Relationship</dc:title>
  <dc:creator>ASUS</dc:creator>
  <cp:lastModifiedBy>ASUS</cp:lastModifiedBy>
  <cp:revision>4</cp:revision>
  <dcterms:modified xsi:type="dcterms:W3CDTF">2021-10-22T00:11:36Z</dcterms:modified>
</cp:coreProperties>
</file>