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6"/>
  </p:notesMasterIdLst>
  <p:sldIdLst>
    <p:sldId id="256" r:id="rId2"/>
    <p:sldId id="315" r:id="rId3"/>
    <p:sldId id="308" r:id="rId4"/>
    <p:sldId id="277" r:id="rId5"/>
    <p:sldId id="309" r:id="rId6"/>
    <p:sldId id="275" r:id="rId7"/>
    <p:sldId id="311" r:id="rId8"/>
    <p:sldId id="306" r:id="rId9"/>
    <p:sldId id="310" r:id="rId10"/>
    <p:sldId id="305" r:id="rId11"/>
    <p:sldId id="313" r:id="rId12"/>
    <p:sldId id="320" r:id="rId13"/>
    <p:sldId id="321" r:id="rId14"/>
    <p:sldId id="324" r:id="rId15"/>
  </p:sldIdLst>
  <p:sldSz cx="9144000" cy="5143500" type="screen16x9"/>
  <p:notesSz cx="6858000" cy="9144000"/>
  <p:embeddedFontLst>
    <p:embeddedFont>
      <p:font typeface="Montserrat" panose="02000505000000020004" pitchFamily="2" charset="0"/>
      <p:regular r:id="rId17"/>
      <p:bold r:id="rId18"/>
      <p:italic r:id="rId19"/>
      <p:boldItalic r:id="rId20"/>
    </p:embeddedFont>
    <p:embeddedFont>
      <p:font typeface="Scope On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21F500-26AB-4654-9AE5-BCEF3084E0ED}">
  <a:tblStyle styleId="{CB21F500-26AB-4654-9AE5-BCEF3084E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e98aa71f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e98aa71f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eaa9d0972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eaa9d0972b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637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eaf296e5b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eaf296e5b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995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eaf296e5ba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eaf296e5ba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296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eaf296e5ba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eaf296e5ba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144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9d78b6b1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9d78b6b1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736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e9aa9ae63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e9aa9ae63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230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ead2fd281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ead2fd281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e9aa9ae63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e9aa9ae63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852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eaa9d0972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eaa9d0972b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e9aa9ae63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e9aa9ae63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42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eaa9d0972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eaa9d0972b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68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e9aa9ae63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e9aa9ae63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81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21065" t="3153" r="23382" b="3265"/>
          <a:stretch/>
        </p:blipFill>
        <p:spPr>
          <a:xfrm>
            <a:off x="-80962" y="3276575"/>
            <a:ext cx="1420300" cy="22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l="14389" t="3276" r="13157" b="7684"/>
          <a:stretch/>
        </p:blipFill>
        <p:spPr>
          <a:xfrm>
            <a:off x="-289350" y="3276565"/>
            <a:ext cx="2645176" cy="3034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l="9662" t="39201" r="8242" b="40533"/>
          <a:stretch/>
        </p:blipFill>
        <p:spPr>
          <a:xfrm rot="-391478">
            <a:off x="2959600" y="182000"/>
            <a:ext cx="3060925" cy="7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826" y="-437050"/>
            <a:ext cx="2389959" cy="223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 l="11493" t="11259" r="8576" b="14225"/>
          <a:stretch/>
        </p:blipFill>
        <p:spPr>
          <a:xfrm>
            <a:off x="6847550" y="-42025"/>
            <a:ext cx="1237300" cy="1077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7">
            <a:alphaModFix/>
          </a:blip>
          <a:srcRect l="10850" t="4051" r="6702" b="6702"/>
          <a:stretch/>
        </p:blipFill>
        <p:spPr>
          <a:xfrm>
            <a:off x="7391563" y="3353803"/>
            <a:ext cx="2057400" cy="207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8">
            <a:alphaModFix/>
          </a:blip>
          <a:srcRect l="25868" t="27101" r="34758" b="14816"/>
          <a:stretch/>
        </p:blipFill>
        <p:spPr>
          <a:xfrm rot="-1293897">
            <a:off x="7374937" y="1963058"/>
            <a:ext cx="1920151" cy="2643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9">
            <a:alphaModFix/>
          </a:blip>
          <a:srcRect l="20516" t="4802" r="16003" b="6592"/>
          <a:stretch/>
        </p:blipFill>
        <p:spPr>
          <a:xfrm>
            <a:off x="550864" y="-266875"/>
            <a:ext cx="1581718" cy="206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10">
            <a:alphaModFix/>
          </a:blip>
          <a:srcRect l="4342" t="4342" r="9144" b="9144"/>
          <a:stretch/>
        </p:blipFill>
        <p:spPr>
          <a:xfrm>
            <a:off x="-232412" y="824198"/>
            <a:ext cx="1920132" cy="1792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11">
            <a:alphaModFix/>
          </a:blip>
          <a:srcRect l="19439" t="19439" r="23671" b="23671"/>
          <a:stretch/>
        </p:blipFill>
        <p:spPr>
          <a:xfrm>
            <a:off x="1359102" y="65532"/>
            <a:ext cx="1237300" cy="1156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12">
            <a:alphaModFix/>
          </a:blip>
          <a:srcRect l="9828" t="17426" r="25555" b="17956"/>
          <a:stretch/>
        </p:blipFill>
        <p:spPr>
          <a:xfrm>
            <a:off x="3611974" y="-638050"/>
            <a:ext cx="1920150" cy="1792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13">
            <a:alphaModFix/>
          </a:blip>
          <a:srcRect l="13959" t="4819" r="3197" b="6268"/>
          <a:stretch/>
        </p:blipFill>
        <p:spPr>
          <a:xfrm>
            <a:off x="5420359" y="4440735"/>
            <a:ext cx="704803" cy="70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14">
            <a:alphaModFix/>
          </a:blip>
          <a:srcRect l="17771" t="7312" r="20197" b="5942"/>
          <a:stretch/>
        </p:blipFill>
        <p:spPr>
          <a:xfrm rot="3497574">
            <a:off x="3406850" y="2799199"/>
            <a:ext cx="2933702" cy="333722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744650" y="1411850"/>
            <a:ext cx="5654700" cy="20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rgbClr val="FDB66D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392500" y="33221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6"/>
          <p:cNvPicPr preferRelativeResize="0"/>
          <p:nvPr/>
        </p:nvPicPr>
        <p:blipFill rotWithShape="1">
          <a:blip r:embed="rId2">
            <a:alphaModFix/>
          </a:blip>
          <a:srcRect l="21065" t="3153" r="23382" b="3265"/>
          <a:stretch/>
        </p:blipFill>
        <p:spPr>
          <a:xfrm rot="-30">
            <a:off x="-334010" y="3897744"/>
            <a:ext cx="1049120" cy="1649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6"/>
          <p:cNvPicPr preferRelativeResize="0"/>
          <p:nvPr/>
        </p:nvPicPr>
        <p:blipFill rotWithShape="1">
          <a:blip r:embed="rId3">
            <a:alphaModFix/>
          </a:blip>
          <a:srcRect l="20516" t="4802" r="16003" b="6592"/>
          <a:stretch/>
        </p:blipFill>
        <p:spPr>
          <a:xfrm rot="-6089122">
            <a:off x="7882438" y="4144413"/>
            <a:ext cx="1287087" cy="16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6"/>
          <p:cNvPicPr preferRelativeResize="0"/>
          <p:nvPr/>
        </p:nvPicPr>
        <p:blipFill rotWithShape="1">
          <a:blip r:embed="rId4">
            <a:alphaModFix/>
          </a:blip>
          <a:srcRect l="19439" t="19439" r="23671" b="23671"/>
          <a:stretch/>
        </p:blipFill>
        <p:spPr>
          <a:xfrm>
            <a:off x="7230472" y="4297453"/>
            <a:ext cx="796500" cy="744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6"/>
          <p:cNvPicPr preferRelativeResize="0"/>
          <p:nvPr/>
        </p:nvPicPr>
        <p:blipFill rotWithShape="1">
          <a:blip r:embed="rId5">
            <a:alphaModFix/>
          </a:blip>
          <a:srcRect l="10850" t="4051" r="6702" b="6702"/>
          <a:stretch/>
        </p:blipFill>
        <p:spPr>
          <a:xfrm rot="864927">
            <a:off x="-200681" y="-268025"/>
            <a:ext cx="1589511" cy="16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6"/>
          <p:cNvPicPr preferRelativeResize="0"/>
          <p:nvPr/>
        </p:nvPicPr>
        <p:blipFill rotWithShape="1">
          <a:blip r:embed="rId6">
            <a:alphaModFix/>
          </a:blip>
          <a:srcRect l="11534" t="10399" r="17133" b="4775"/>
          <a:stretch/>
        </p:blipFill>
        <p:spPr>
          <a:xfrm rot="-1988389">
            <a:off x="-310653" y="3548353"/>
            <a:ext cx="2115632" cy="2348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6"/>
          <p:cNvPicPr preferRelativeResize="0"/>
          <p:nvPr/>
        </p:nvPicPr>
        <p:blipFill rotWithShape="1">
          <a:blip r:embed="rId7">
            <a:alphaModFix/>
          </a:blip>
          <a:srcRect l="16053" t="12074" r="23273" b="27249"/>
          <a:stretch/>
        </p:blipFill>
        <p:spPr>
          <a:xfrm>
            <a:off x="7794300" y="-728021"/>
            <a:ext cx="1920150" cy="1792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6"/>
          <p:cNvPicPr preferRelativeResize="0"/>
          <p:nvPr/>
        </p:nvPicPr>
        <p:blipFill rotWithShape="1">
          <a:blip r:embed="rId8">
            <a:alphaModFix/>
          </a:blip>
          <a:srcRect l="11493" t="11259" r="8576" b="14225"/>
          <a:stretch/>
        </p:blipFill>
        <p:spPr>
          <a:xfrm rot="-202278">
            <a:off x="7732663" y="-99499"/>
            <a:ext cx="944326" cy="822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 txBox="1">
            <a:spLocks noGrp="1"/>
          </p:cNvSpPr>
          <p:nvPr>
            <p:ph type="title"/>
          </p:nvPr>
        </p:nvSpPr>
        <p:spPr>
          <a:xfrm>
            <a:off x="720338" y="1692175"/>
            <a:ext cx="37203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1"/>
          </p:nvPr>
        </p:nvSpPr>
        <p:spPr>
          <a:xfrm>
            <a:off x="720350" y="2438550"/>
            <a:ext cx="3198900" cy="9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2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712376">
            <a:off x="-647334" y="-756384"/>
            <a:ext cx="2132819" cy="199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8"/>
          <p:cNvPicPr preferRelativeResize="0"/>
          <p:nvPr/>
        </p:nvPicPr>
        <p:blipFill rotWithShape="1">
          <a:blip r:embed="rId3">
            <a:alphaModFix/>
          </a:blip>
          <a:srcRect l="4342" t="4342" r="9144" b="9144"/>
          <a:stretch/>
        </p:blipFill>
        <p:spPr>
          <a:xfrm rot="2924385">
            <a:off x="-99288" y="3811824"/>
            <a:ext cx="1920134" cy="1792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8"/>
          <p:cNvPicPr preferRelativeResize="0"/>
          <p:nvPr/>
        </p:nvPicPr>
        <p:blipFill rotWithShape="1">
          <a:blip r:embed="rId4">
            <a:alphaModFix/>
          </a:blip>
          <a:srcRect l="25868" t="27101" r="34758" b="14816"/>
          <a:stretch/>
        </p:blipFill>
        <p:spPr>
          <a:xfrm rot="-2052231" flipH="1">
            <a:off x="7777916" y="-866716"/>
            <a:ext cx="1920150" cy="26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8"/>
          <p:cNvPicPr preferRelativeResize="0"/>
          <p:nvPr/>
        </p:nvPicPr>
        <p:blipFill rotWithShape="1">
          <a:blip r:embed="rId5">
            <a:alphaModFix/>
          </a:blip>
          <a:srcRect l="14389" t="3276" r="13157" b="7684"/>
          <a:stretch/>
        </p:blipFill>
        <p:spPr>
          <a:xfrm rot="7013511">
            <a:off x="-607484" y="-1214583"/>
            <a:ext cx="2645175" cy="3034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8"/>
          <p:cNvPicPr preferRelativeResize="0"/>
          <p:nvPr/>
        </p:nvPicPr>
        <p:blipFill rotWithShape="1">
          <a:blip r:embed="rId6">
            <a:alphaModFix/>
          </a:blip>
          <a:srcRect l="9662" t="39201" r="8242" b="40533"/>
          <a:stretch/>
        </p:blipFill>
        <p:spPr>
          <a:xfrm>
            <a:off x="6654825" y="4437499"/>
            <a:ext cx="3060925" cy="70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8"/>
          <p:cNvPicPr preferRelativeResize="0"/>
          <p:nvPr/>
        </p:nvPicPr>
        <p:blipFill rotWithShape="1">
          <a:blip r:embed="rId7">
            <a:alphaModFix/>
          </a:blip>
          <a:srcRect l="11493" t="11259" r="8576" b="14225"/>
          <a:stretch/>
        </p:blipFill>
        <p:spPr>
          <a:xfrm rot="288760">
            <a:off x="6441138" y="4586450"/>
            <a:ext cx="944324" cy="82260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715088" y="1692150"/>
            <a:ext cx="37203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subTitle" idx="1"/>
          </p:nvPr>
        </p:nvSpPr>
        <p:spPr>
          <a:xfrm>
            <a:off x="936198" y="2454950"/>
            <a:ext cx="3278100" cy="9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38"/>
          <p:cNvPicPr preferRelativeResize="0"/>
          <p:nvPr/>
        </p:nvPicPr>
        <p:blipFill rotWithShape="1">
          <a:blip r:embed="rId2">
            <a:alphaModFix/>
          </a:blip>
          <a:srcRect l="16053" t="12074" r="23273" b="27249"/>
          <a:stretch/>
        </p:blipFill>
        <p:spPr>
          <a:xfrm>
            <a:off x="-766513" y="-322046"/>
            <a:ext cx="1920150" cy="1792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8"/>
          <p:cNvPicPr preferRelativeResize="0"/>
          <p:nvPr/>
        </p:nvPicPr>
        <p:blipFill rotWithShape="1">
          <a:blip r:embed="rId3">
            <a:alphaModFix/>
          </a:blip>
          <a:srcRect l="20516" t="4802" r="16003" b="6592"/>
          <a:stretch/>
        </p:blipFill>
        <p:spPr>
          <a:xfrm rot="-4730087">
            <a:off x="7995100" y="-509012"/>
            <a:ext cx="1287088" cy="16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8"/>
          <p:cNvPicPr preferRelativeResize="0"/>
          <p:nvPr/>
        </p:nvPicPr>
        <p:blipFill rotWithShape="1">
          <a:blip r:embed="rId4">
            <a:alphaModFix/>
          </a:blip>
          <a:srcRect l="21065" t="3153" r="23382" b="3265"/>
          <a:stretch/>
        </p:blipFill>
        <p:spPr>
          <a:xfrm rot="-5399982" flipH="1">
            <a:off x="-200123" y="3737982"/>
            <a:ext cx="1315721" cy="2068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8"/>
          <p:cNvPicPr preferRelativeResize="0"/>
          <p:nvPr/>
        </p:nvPicPr>
        <p:blipFill rotWithShape="1">
          <a:blip r:embed="rId5">
            <a:alphaModFix/>
          </a:blip>
          <a:srcRect l="19439" t="19439" r="23671" b="23671"/>
          <a:stretch/>
        </p:blipFill>
        <p:spPr>
          <a:xfrm>
            <a:off x="8629252" y="-96043"/>
            <a:ext cx="1237300" cy="1156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8"/>
          <p:cNvPicPr preferRelativeResize="0"/>
          <p:nvPr/>
        </p:nvPicPr>
        <p:blipFill rotWithShape="1">
          <a:blip r:embed="rId6">
            <a:alphaModFix/>
          </a:blip>
          <a:srcRect l="23187" t="7631" r="23026" b="3731"/>
          <a:stretch/>
        </p:blipFill>
        <p:spPr>
          <a:xfrm>
            <a:off x="7996574" y="3381075"/>
            <a:ext cx="1284125" cy="197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8"/>
          <p:cNvPicPr preferRelativeResize="0"/>
          <p:nvPr/>
        </p:nvPicPr>
        <p:blipFill rotWithShape="1">
          <a:blip r:embed="rId7">
            <a:alphaModFix/>
          </a:blip>
          <a:srcRect l="11493" t="11259" r="8576" b="14225"/>
          <a:stretch/>
        </p:blipFill>
        <p:spPr>
          <a:xfrm rot="1799999">
            <a:off x="7307651" y="-141075"/>
            <a:ext cx="944325" cy="82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8"/>
          <p:cNvPicPr preferRelativeResize="0"/>
          <p:nvPr/>
        </p:nvPicPr>
        <p:blipFill rotWithShape="1">
          <a:blip r:embed="rId8">
            <a:alphaModFix/>
          </a:blip>
          <a:srcRect l="36576" r="34571"/>
          <a:stretch/>
        </p:blipFill>
        <p:spPr>
          <a:xfrm>
            <a:off x="-19100" y="2404225"/>
            <a:ext cx="953676" cy="308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8"/>
          <p:cNvPicPr preferRelativeResize="0"/>
          <p:nvPr/>
        </p:nvPicPr>
        <p:blipFill rotWithShape="1">
          <a:blip r:embed="rId9">
            <a:alphaModFix/>
          </a:blip>
          <a:srcRect l="13959" t="4819" r="3197" b="6268"/>
          <a:stretch/>
        </p:blipFill>
        <p:spPr>
          <a:xfrm rot="-2015398">
            <a:off x="204734" y="-12534"/>
            <a:ext cx="506001" cy="506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8"/>
          <p:cNvPicPr preferRelativeResize="0"/>
          <p:nvPr/>
        </p:nvPicPr>
        <p:blipFill rotWithShape="1">
          <a:blip r:embed="rId10">
            <a:alphaModFix/>
          </a:blip>
          <a:srcRect l="25868" t="27101" r="34758" b="14816"/>
          <a:stretch/>
        </p:blipFill>
        <p:spPr>
          <a:xfrm rot="7562825" flipH="1">
            <a:off x="3611978" y="-1262941"/>
            <a:ext cx="1920151" cy="264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8"/>
          <p:cNvPicPr preferRelativeResize="0"/>
          <p:nvPr/>
        </p:nvPicPr>
        <p:blipFill rotWithShape="1">
          <a:blip r:embed="rId9">
            <a:alphaModFix/>
          </a:blip>
          <a:srcRect l="13959" t="4819" r="3197" b="6268"/>
          <a:stretch/>
        </p:blipFill>
        <p:spPr>
          <a:xfrm rot="-2015398">
            <a:off x="8094534" y="4457766"/>
            <a:ext cx="506001" cy="506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39"/>
          <p:cNvPicPr preferRelativeResize="0"/>
          <p:nvPr/>
        </p:nvPicPr>
        <p:blipFill rotWithShape="1">
          <a:blip r:embed="rId2">
            <a:alphaModFix/>
          </a:blip>
          <a:srcRect l="21065" t="3153" r="23382" b="3265"/>
          <a:stretch/>
        </p:blipFill>
        <p:spPr>
          <a:xfrm rot="-5400030">
            <a:off x="8824965" y="-513607"/>
            <a:ext cx="1049120" cy="1649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9"/>
          <p:cNvPicPr preferRelativeResize="0"/>
          <p:nvPr/>
        </p:nvPicPr>
        <p:blipFill rotWithShape="1">
          <a:blip r:embed="rId3">
            <a:alphaModFix/>
          </a:blip>
          <a:srcRect l="20516" t="4802" r="16003" b="6592"/>
          <a:stretch/>
        </p:blipFill>
        <p:spPr>
          <a:xfrm>
            <a:off x="-409550" y="3677363"/>
            <a:ext cx="1287088" cy="1678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9"/>
          <p:cNvPicPr preferRelativeResize="0"/>
          <p:nvPr/>
        </p:nvPicPr>
        <p:blipFill rotWithShape="1">
          <a:blip r:embed="rId4">
            <a:alphaModFix/>
          </a:blip>
          <a:srcRect l="11493" t="11259" r="8576" b="14225"/>
          <a:stretch/>
        </p:blipFill>
        <p:spPr>
          <a:xfrm rot="1799999">
            <a:off x="356076" y="4630900"/>
            <a:ext cx="944325" cy="82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9"/>
          <p:cNvPicPr preferRelativeResize="0"/>
          <p:nvPr/>
        </p:nvPicPr>
        <p:blipFill rotWithShape="1">
          <a:blip r:embed="rId5">
            <a:alphaModFix/>
          </a:blip>
          <a:srcRect l="25868" t="27101" r="34758" b="14816"/>
          <a:stretch/>
        </p:blipFill>
        <p:spPr>
          <a:xfrm rot="7562825" flipH="1">
            <a:off x="7649178" y="-1139091"/>
            <a:ext cx="1920151" cy="264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9"/>
          <p:cNvPicPr preferRelativeResize="0"/>
          <p:nvPr/>
        </p:nvPicPr>
        <p:blipFill rotWithShape="1">
          <a:blip r:embed="rId6">
            <a:alphaModFix/>
          </a:blip>
          <a:srcRect l="13959" t="4819" r="3197" b="6268"/>
          <a:stretch/>
        </p:blipFill>
        <p:spPr>
          <a:xfrm rot="-2015398">
            <a:off x="8094534" y="4457766"/>
            <a:ext cx="506001" cy="506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9"/>
          <p:cNvPicPr preferRelativeResize="0"/>
          <p:nvPr/>
        </p:nvPicPr>
        <p:blipFill rotWithShape="1">
          <a:blip r:embed="rId7">
            <a:alphaModFix/>
          </a:blip>
          <a:srcRect l="9662" t="39201" r="8242" b="40533"/>
          <a:stretch/>
        </p:blipFill>
        <p:spPr>
          <a:xfrm>
            <a:off x="-813794" y="-80263"/>
            <a:ext cx="2914414" cy="672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9"/>
          <p:cNvPicPr preferRelativeResize="0"/>
          <p:nvPr/>
        </p:nvPicPr>
        <p:blipFill rotWithShape="1">
          <a:blip r:embed="rId2">
            <a:alphaModFix/>
          </a:blip>
          <a:srcRect l="17771" t="7312" r="20197" b="5942"/>
          <a:stretch/>
        </p:blipFill>
        <p:spPr>
          <a:xfrm rot="3924744">
            <a:off x="90626" y="-1493203"/>
            <a:ext cx="2933700" cy="333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9"/>
          <p:cNvPicPr preferRelativeResize="0"/>
          <p:nvPr/>
        </p:nvPicPr>
        <p:blipFill rotWithShape="1">
          <a:blip r:embed="rId3">
            <a:alphaModFix/>
          </a:blip>
          <a:srcRect l="21065" t="3153" r="23382" b="3265"/>
          <a:stretch/>
        </p:blipFill>
        <p:spPr>
          <a:xfrm>
            <a:off x="8245068" y="-226550"/>
            <a:ext cx="1321614" cy="20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9"/>
          <p:cNvPicPr preferRelativeResize="0"/>
          <p:nvPr/>
        </p:nvPicPr>
        <p:blipFill rotWithShape="1">
          <a:blip r:embed="rId4">
            <a:alphaModFix/>
          </a:blip>
          <a:srcRect l="14389" t="3276" r="13157" b="7684"/>
          <a:stretch/>
        </p:blipFill>
        <p:spPr>
          <a:xfrm flipH="1">
            <a:off x="6797250" y="1054578"/>
            <a:ext cx="2645176" cy="3034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9"/>
          <p:cNvPicPr preferRelativeResize="0"/>
          <p:nvPr/>
        </p:nvPicPr>
        <p:blipFill rotWithShape="1">
          <a:blip r:embed="rId5">
            <a:alphaModFix/>
          </a:blip>
          <a:srcRect l="22011" t="29213" r="25853" b="25857"/>
          <a:stretch/>
        </p:blipFill>
        <p:spPr>
          <a:xfrm rot="5400000">
            <a:off x="-400050" y="4033250"/>
            <a:ext cx="1657349" cy="133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9"/>
          <p:cNvPicPr preferRelativeResize="0"/>
          <p:nvPr/>
        </p:nvPicPr>
        <p:blipFill rotWithShape="1">
          <a:blip r:embed="rId6">
            <a:alphaModFix/>
          </a:blip>
          <a:srcRect l="10850" t="4051" r="6702" b="6702"/>
          <a:stretch/>
        </p:blipFill>
        <p:spPr>
          <a:xfrm rot="1825978">
            <a:off x="4469925" y="-647284"/>
            <a:ext cx="2057400" cy="207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"/>
          <p:cNvPicPr preferRelativeResize="0"/>
          <p:nvPr/>
        </p:nvPicPr>
        <p:blipFill rotWithShape="1">
          <a:blip r:embed="rId7">
            <a:alphaModFix/>
          </a:blip>
          <a:srcRect l="20516" t="4802" r="16003" b="6592"/>
          <a:stretch/>
        </p:blipFill>
        <p:spPr>
          <a:xfrm rot="5400000">
            <a:off x="7887800" y="3855101"/>
            <a:ext cx="1082200" cy="141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9"/>
          <p:cNvPicPr preferRelativeResize="0"/>
          <p:nvPr/>
        </p:nvPicPr>
        <p:blipFill rotWithShape="1">
          <a:blip r:embed="rId8">
            <a:alphaModFix/>
          </a:blip>
          <a:srcRect l="25868" t="27101" r="34758" b="14816"/>
          <a:stretch/>
        </p:blipFill>
        <p:spPr>
          <a:xfrm rot="3134925">
            <a:off x="3572925" y="3477108"/>
            <a:ext cx="1920150" cy="2643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9"/>
          <p:cNvPicPr preferRelativeResize="0"/>
          <p:nvPr/>
        </p:nvPicPr>
        <p:blipFill rotWithShape="1">
          <a:blip r:embed="rId9">
            <a:alphaModFix/>
          </a:blip>
          <a:srcRect l="13959" t="4819" r="3197" b="6268"/>
          <a:stretch/>
        </p:blipFill>
        <p:spPr>
          <a:xfrm>
            <a:off x="1572075" y="-120350"/>
            <a:ext cx="494849" cy="4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715100" y="1562800"/>
            <a:ext cx="4099500" cy="6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subTitle" idx="1"/>
          </p:nvPr>
        </p:nvSpPr>
        <p:spPr>
          <a:xfrm>
            <a:off x="715100" y="2270875"/>
            <a:ext cx="5390100" cy="13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860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2"/>
          <p:cNvPicPr preferRelativeResize="0"/>
          <p:nvPr/>
        </p:nvPicPr>
        <p:blipFill rotWithShape="1">
          <a:blip r:embed="rId2">
            <a:alphaModFix/>
          </a:blip>
          <a:srcRect l="25426" r="24738"/>
          <a:stretch/>
        </p:blipFill>
        <p:spPr>
          <a:xfrm rot="9000000">
            <a:off x="-190179" y="2307012"/>
            <a:ext cx="274320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514426" flipH="1">
            <a:off x="-673989" y="-538426"/>
            <a:ext cx="2297475" cy="2146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2"/>
          <p:cNvPicPr preferRelativeResize="0"/>
          <p:nvPr/>
        </p:nvPicPr>
        <p:blipFill rotWithShape="1">
          <a:blip r:embed="rId4">
            <a:alphaModFix/>
          </a:blip>
          <a:srcRect l="21065" t="3153" r="23382" b="3265"/>
          <a:stretch/>
        </p:blipFill>
        <p:spPr>
          <a:xfrm rot="6663588">
            <a:off x="7473833" y="-499912"/>
            <a:ext cx="1383536" cy="2175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2"/>
          <p:cNvPicPr preferRelativeResize="0"/>
          <p:nvPr/>
        </p:nvPicPr>
        <p:blipFill rotWithShape="1">
          <a:blip r:embed="rId5">
            <a:alphaModFix/>
          </a:blip>
          <a:srcRect l="25868" t="27101" r="34758" b="14816"/>
          <a:stretch/>
        </p:blipFill>
        <p:spPr>
          <a:xfrm rot="-6346029">
            <a:off x="7685702" y="-816290"/>
            <a:ext cx="1769548" cy="2436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2"/>
          <p:cNvPicPr preferRelativeResize="0"/>
          <p:nvPr/>
        </p:nvPicPr>
        <p:blipFill rotWithShape="1">
          <a:blip r:embed="rId6">
            <a:alphaModFix/>
          </a:blip>
          <a:srcRect l="9828" t="17426" r="25555" b="17956"/>
          <a:stretch/>
        </p:blipFill>
        <p:spPr>
          <a:xfrm rot="-2078809">
            <a:off x="7626599" y="3847325"/>
            <a:ext cx="1751876" cy="163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2"/>
          <p:cNvPicPr preferRelativeResize="0"/>
          <p:nvPr/>
        </p:nvPicPr>
        <p:blipFill rotWithShape="1">
          <a:blip r:embed="rId7">
            <a:alphaModFix/>
          </a:blip>
          <a:srcRect l="13959" t="4819" r="3197" b="6268"/>
          <a:stretch/>
        </p:blipFill>
        <p:spPr>
          <a:xfrm>
            <a:off x="6553799" y="3303824"/>
            <a:ext cx="530995" cy="53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2"/>
          <p:cNvPicPr preferRelativeResize="0"/>
          <p:nvPr/>
        </p:nvPicPr>
        <p:blipFill rotWithShape="1">
          <a:blip r:embed="rId8">
            <a:alphaModFix/>
          </a:blip>
          <a:srcRect l="9662" t="39201" r="8242" b="40533"/>
          <a:stretch/>
        </p:blipFill>
        <p:spPr>
          <a:xfrm>
            <a:off x="3041538" y="4255500"/>
            <a:ext cx="3060925" cy="70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2"/>
          <p:cNvPicPr preferRelativeResize="0"/>
          <p:nvPr/>
        </p:nvPicPr>
        <p:blipFill rotWithShape="1">
          <a:blip r:embed="rId9">
            <a:alphaModFix/>
          </a:blip>
          <a:srcRect l="17771" t="7312" r="20197" b="5942"/>
          <a:stretch/>
        </p:blipFill>
        <p:spPr>
          <a:xfrm rot="4185663">
            <a:off x="3267312" y="-1593939"/>
            <a:ext cx="2413948" cy="2745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5400005">
            <a:off x="-364663" y="3964976"/>
            <a:ext cx="1678829" cy="15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2"/>
          <p:cNvSpPr txBox="1">
            <a:spLocks noGrp="1"/>
          </p:cNvSpPr>
          <p:nvPr>
            <p:ph type="title"/>
          </p:nvPr>
        </p:nvSpPr>
        <p:spPr>
          <a:xfrm>
            <a:off x="2590200" y="1176175"/>
            <a:ext cx="3963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9" name="Google Shape;359;p32"/>
          <p:cNvSpPr txBox="1">
            <a:spLocks noGrp="1"/>
          </p:cNvSpPr>
          <p:nvPr>
            <p:ph type="title" idx="2" hasCustomPrompt="1"/>
          </p:nvPr>
        </p:nvSpPr>
        <p:spPr>
          <a:xfrm>
            <a:off x="3365850" y="2643728"/>
            <a:ext cx="2412300" cy="13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0" name="Google Shape;360;p32"/>
          <p:cNvSpPr txBox="1">
            <a:spLocks noGrp="1"/>
          </p:cNvSpPr>
          <p:nvPr>
            <p:ph type="subTitle" idx="1"/>
          </p:nvPr>
        </p:nvSpPr>
        <p:spPr>
          <a:xfrm>
            <a:off x="2391900" y="2009150"/>
            <a:ext cx="43602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17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l="25426" r="24738"/>
          <a:stretch/>
        </p:blipFill>
        <p:spPr>
          <a:xfrm flipH="1">
            <a:off x="6246746" y="12"/>
            <a:ext cx="274320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3">
            <a:alphaModFix/>
          </a:blip>
          <a:srcRect l="9662" t="39201" r="8242" b="40533"/>
          <a:stretch/>
        </p:blipFill>
        <p:spPr>
          <a:xfrm>
            <a:off x="-995675" y="25100"/>
            <a:ext cx="3060925" cy="70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405993">
            <a:off x="7328687" y="-390526"/>
            <a:ext cx="2297475" cy="2146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5">
            <a:alphaModFix/>
          </a:blip>
          <a:srcRect l="16053" t="12074" r="23273" b="27249"/>
          <a:stretch/>
        </p:blipFill>
        <p:spPr>
          <a:xfrm>
            <a:off x="89825" y="1675616"/>
            <a:ext cx="1920150" cy="1792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6">
            <a:alphaModFix/>
          </a:blip>
          <a:srcRect l="19439" t="19439" r="23671" b="23671"/>
          <a:stretch/>
        </p:blipFill>
        <p:spPr>
          <a:xfrm>
            <a:off x="-106473" y="1289345"/>
            <a:ext cx="1237300" cy="1156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7">
            <a:alphaModFix/>
          </a:blip>
          <a:srcRect l="10850" t="4051" r="6702" b="6702"/>
          <a:stretch/>
        </p:blipFill>
        <p:spPr>
          <a:xfrm rot="-948842">
            <a:off x="7656587" y="3569103"/>
            <a:ext cx="2057401" cy="207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8">
            <a:alphaModFix/>
          </a:blip>
          <a:srcRect l="25868" t="27101" r="34758" b="14816"/>
          <a:stretch/>
        </p:blipFill>
        <p:spPr>
          <a:xfrm rot="2699997">
            <a:off x="1493863" y="-929617"/>
            <a:ext cx="1920151" cy="2643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9">
            <a:alphaModFix/>
          </a:blip>
          <a:srcRect l="21065" t="3153" r="23382" b="3265"/>
          <a:stretch/>
        </p:blipFill>
        <p:spPr>
          <a:xfrm rot="4413214">
            <a:off x="-25582" y="3824876"/>
            <a:ext cx="1321614" cy="207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10">
            <a:alphaModFix/>
          </a:blip>
          <a:srcRect l="11493" t="11259" r="8576" b="14225"/>
          <a:stretch/>
        </p:blipFill>
        <p:spPr>
          <a:xfrm>
            <a:off x="1373700" y="4363187"/>
            <a:ext cx="1071000" cy="93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11">
            <a:alphaModFix/>
          </a:blip>
          <a:srcRect l="13959" t="4819" r="3197" b="6268"/>
          <a:stretch/>
        </p:blipFill>
        <p:spPr>
          <a:xfrm>
            <a:off x="89825" y="3661900"/>
            <a:ext cx="494849" cy="4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11">
            <a:alphaModFix/>
          </a:blip>
          <a:srcRect l="13959" t="4819" r="3197" b="6268"/>
          <a:stretch/>
        </p:blipFill>
        <p:spPr>
          <a:xfrm>
            <a:off x="8318400" y="3703900"/>
            <a:ext cx="411000" cy="41167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2590200" y="2641350"/>
            <a:ext cx="3963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3365850" y="1121975"/>
            <a:ext cx="2412300" cy="13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2391900" y="3474325"/>
            <a:ext cx="43602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723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0"/>
          <p:cNvPicPr preferRelativeResize="0"/>
          <p:nvPr/>
        </p:nvPicPr>
        <p:blipFill rotWithShape="1">
          <a:blip r:embed="rId2">
            <a:alphaModFix/>
          </a:blip>
          <a:srcRect l="16053" t="12074" r="23273" b="27249"/>
          <a:stretch/>
        </p:blipFill>
        <p:spPr>
          <a:xfrm>
            <a:off x="7895412" y="-774571"/>
            <a:ext cx="1920150" cy="1792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0"/>
          <p:cNvPicPr preferRelativeResize="0"/>
          <p:nvPr/>
        </p:nvPicPr>
        <p:blipFill rotWithShape="1">
          <a:blip r:embed="rId3">
            <a:alphaModFix/>
          </a:blip>
          <a:srcRect l="21065" t="3153" r="23382" b="3265"/>
          <a:stretch/>
        </p:blipFill>
        <p:spPr>
          <a:xfrm rot="-5400030">
            <a:off x="-29435" y="-594532"/>
            <a:ext cx="1049120" cy="1649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0"/>
          <p:cNvPicPr preferRelativeResize="0"/>
          <p:nvPr/>
        </p:nvPicPr>
        <p:blipFill rotWithShape="1">
          <a:blip r:embed="rId4">
            <a:alphaModFix/>
          </a:blip>
          <a:srcRect l="10850" t="4051" r="6702" b="6702"/>
          <a:stretch/>
        </p:blipFill>
        <p:spPr>
          <a:xfrm rot="1785284">
            <a:off x="-257879" y="3919944"/>
            <a:ext cx="2183960" cy="2206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0"/>
          <p:cNvPicPr preferRelativeResize="0"/>
          <p:nvPr/>
        </p:nvPicPr>
        <p:blipFill rotWithShape="1">
          <a:blip r:embed="rId5">
            <a:alphaModFix/>
          </a:blip>
          <a:srcRect l="19439" t="19439" r="23671" b="23671"/>
          <a:stretch/>
        </p:blipFill>
        <p:spPr>
          <a:xfrm>
            <a:off x="-1" y="197099"/>
            <a:ext cx="878150" cy="82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761057">
            <a:off x="8145808" y="3850603"/>
            <a:ext cx="1906683" cy="178169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0"/>
          <p:cNvSpPr txBox="1">
            <a:spLocks noGrp="1"/>
          </p:cNvSpPr>
          <p:nvPr>
            <p:ph type="title"/>
          </p:nvPr>
        </p:nvSpPr>
        <p:spPr>
          <a:xfrm>
            <a:off x="1134900" y="535000"/>
            <a:ext cx="68742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body" idx="1"/>
          </p:nvPr>
        </p:nvSpPr>
        <p:spPr>
          <a:xfrm>
            <a:off x="720050" y="1535500"/>
            <a:ext cx="7704000" cy="24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9pPr>
          </a:lstStyle>
          <a:p>
            <a:endParaRPr/>
          </a:p>
        </p:txBody>
      </p:sp>
      <p:pic>
        <p:nvPicPr>
          <p:cNvPr id="221" name="Google Shape;221;p20"/>
          <p:cNvPicPr preferRelativeResize="0"/>
          <p:nvPr/>
        </p:nvPicPr>
        <p:blipFill rotWithShape="1">
          <a:blip r:embed="rId7">
            <a:alphaModFix/>
          </a:blip>
          <a:srcRect l="16017" t="16017" r="17408" b="17408"/>
          <a:stretch/>
        </p:blipFill>
        <p:spPr>
          <a:xfrm>
            <a:off x="7929470" y="-391131"/>
            <a:ext cx="1617049" cy="1509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068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8859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4" r:id="rId3"/>
    <p:sldLayoutId id="2147483684" r:id="rId4"/>
    <p:sldLayoutId id="2147483685" r:id="rId5"/>
    <p:sldLayoutId id="2147483688" r:id="rId6"/>
    <p:sldLayoutId id="2147483689" r:id="rId7"/>
    <p:sldLayoutId id="2147483690" r:id="rId8"/>
    <p:sldLayoutId id="214748369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A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 txBox="1">
            <a:spLocks noGrp="1"/>
          </p:cNvSpPr>
          <p:nvPr>
            <p:ph type="ctrTitle"/>
          </p:nvPr>
        </p:nvSpPr>
        <p:spPr>
          <a:xfrm>
            <a:off x="1744650" y="1411850"/>
            <a:ext cx="5654700" cy="20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Class Relationship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57" name="Google Shape;457;p42"/>
          <p:cNvSpPr txBox="1">
            <a:spLocks noGrp="1"/>
          </p:cNvSpPr>
          <p:nvPr>
            <p:ph type="subTitle" idx="1"/>
          </p:nvPr>
        </p:nvSpPr>
        <p:spPr>
          <a:xfrm>
            <a:off x="2392500" y="3322149"/>
            <a:ext cx="4359000" cy="8183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Nova </a:t>
            </a:r>
            <a:r>
              <a:rPr lang="en-US" dirty="0" err="1" smtClean="0"/>
              <a:t>Kensa</a:t>
            </a:r>
            <a:r>
              <a:rPr lang="en-US" dirty="0" smtClean="0"/>
              <a:t> Aura </a:t>
            </a:r>
            <a:r>
              <a:rPr lang="en-US" dirty="0" err="1" smtClean="0"/>
              <a:t>Dewi</a:t>
            </a:r>
            <a:r>
              <a:rPr lang="en-US" dirty="0" smtClean="0"/>
              <a:t> </a:t>
            </a:r>
            <a:r>
              <a:rPr lang="en-US" dirty="0" err="1" smtClean="0"/>
              <a:t>Oematan</a:t>
            </a:r>
            <a:r>
              <a:rPr lang="en-US" dirty="0" smtClean="0"/>
              <a:t> (201511054)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2B – D3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1"/>
          <p:cNvSpPr txBox="1">
            <a:spLocks noGrp="1"/>
          </p:cNvSpPr>
          <p:nvPr>
            <p:ph type="title"/>
          </p:nvPr>
        </p:nvSpPr>
        <p:spPr>
          <a:xfrm>
            <a:off x="720338" y="1692175"/>
            <a:ext cx="37203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Dependence</a:t>
            </a:r>
            <a:endParaRPr dirty="0"/>
          </a:p>
        </p:txBody>
      </p:sp>
      <p:sp>
        <p:nvSpPr>
          <p:cNvPr id="737" name="Google Shape;737;p61"/>
          <p:cNvSpPr txBox="1">
            <a:spLocks noGrp="1"/>
          </p:cNvSpPr>
          <p:nvPr>
            <p:ph type="subTitle" idx="1"/>
          </p:nvPr>
        </p:nvSpPr>
        <p:spPr>
          <a:xfrm>
            <a:off x="720350" y="2438550"/>
            <a:ext cx="3198900" cy="9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class </a:t>
            </a:r>
            <a:r>
              <a:rPr lang="en-US" dirty="0" err="1" smtClean="0"/>
              <a:t>tampil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class murid, guru,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parameter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methodnya</a:t>
            </a:r>
            <a:r>
              <a:rPr lang="en-US" dirty="0" smtClean="0"/>
              <a:t>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8" t="12566" r="21798" b="20685"/>
          <a:stretch/>
        </p:blipFill>
        <p:spPr>
          <a:xfrm>
            <a:off x="4048017" y="184934"/>
            <a:ext cx="4592549" cy="34315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8" t="55794" r="26175" b="21249"/>
          <a:stretch/>
        </p:blipFill>
        <p:spPr>
          <a:xfrm>
            <a:off x="4727665" y="3498471"/>
            <a:ext cx="4210494" cy="118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2"/>
          <p:cNvSpPr txBox="1">
            <a:spLocks noGrp="1"/>
          </p:cNvSpPr>
          <p:nvPr>
            <p:ph type="title"/>
          </p:nvPr>
        </p:nvSpPr>
        <p:spPr>
          <a:xfrm>
            <a:off x="2590200" y="1176175"/>
            <a:ext cx="3963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Output</a:t>
            </a:r>
            <a:endParaRPr dirty="0"/>
          </a:p>
        </p:txBody>
      </p:sp>
      <p:sp>
        <p:nvSpPr>
          <p:cNvPr id="589" name="Google Shape;589;p52"/>
          <p:cNvSpPr txBox="1">
            <a:spLocks noGrp="1"/>
          </p:cNvSpPr>
          <p:nvPr>
            <p:ph type="title" idx="2"/>
          </p:nvPr>
        </p:nvSpPr>
        <p:spPr>
          <a:xfrm>
            <a:off x="3365850" y="2643728"/>
            <a:ext cx="2412300" cy="13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590" name="Google Shape;590;p52"/>
          <p:cNvSpPr txBox="1">
            <a:spLocks noGrp="1"/>
          </p:cNvSpPr>
          <p:nvPr>
            <p:ph type="subTitle" idx="1"/>
          </p:nvPr>
        </p:nvSpPr>
        <p:spPr>
          <a:xfrm>
            <a:off x="2391900" y="2009150"/>
            <a:ext cx="43602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Program, output </a:t>
            </a:r>
            <a:r>
              <a:rPr lang="en-US" dirty="0" err="1" smtClean="0"/>
              <a:t>dan</a:t>
            </a:r>
            <a:r>
              <a:rPr lang="en-US" dirty="0" smtClean="0"/>
              <a:t> problem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762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74"/>
          <p:cNvSpPr txBox="1">
            <a:spLocks noGrp="1"/>
          </p:cNvSpPr>
          <p:nvPr>
            <p:ph type="title"/>
          </p:nvPr>
        </p:nvSpPr>
        <p:spPr>
          <a:xfrm>
            <a:off x="1134900" y="535000"/>
            <a:ext cx="68742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Output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4" t="17562" r="48314" b="20285"/>
          <a:stretch/>
        </p:blipFill>
        <p:spPr>
          <a:xfrm>
            <a:off x="220500" y="914401"/>
            <a:ext cx="2445250" cy="3195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9" t="17962" r="47303" b="23283"/>
          <a:stretch/>
        </p:blipFill>
        <p:spPr>
          <a:xfrm>
            <a:off x="5743254" y="914401"/>
            <a:ext cx="2517170" cy="30206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4" t="17962" r="48989" b="20685"/>
          <a:stretch/>
        </p:blipFill>
        <p:spPr>
          <a:xfrm>
            <a:off x="3012699" y="1561670"/>
            <a:ext cx="2383605" cy="315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8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74"/>
          <p:cNvSpPr txBox="1">
            <a:spLocks noGrp="1"/>
          </p:cNvSpPr>
          <p:nvPr>
            <p:ph type="title"/>
          </p:nvPr>
        </p:nvSpPr>
        <p:spPr>
          <a:xfrm>
            <a:off x="1134900" y="535000"/>
            <a:ext cx="68742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Output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1" t="17762" r="46180" b="19886"/>
          <a:stretch/>
        </p:blipFill>
        <p:spPr>
          <a:xfrm>
            <a:off x="236304" y="910844"/>
            <a:ext cx="2609637" cy="3205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6" t="17842" r="42539" b="20405"/>
          <a:stretch/>
        </p:blipFill>
        <p:spPr>
          <a:xfrm>
            <a:off x="2989776" y="941667"/>
            <a:ext cx="2979507" cy="3174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2" t="17722" r="46539" b="23922"/>
          <a:stretch/>
        </p:blipFill>
        <p:spPr>
          <a:xfrm>
            <a:off x="6196738" y="910844"/>
            <a:ext cx="2609637" cy="30000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4" t="68364" r="47506" b="21044"/>
          <a:stretch/>
        </p:blipFill>
        <p:spPr>
          <a:xfrm>
            <a:off x="6196738" y="4014476"/>
            <a:ext cx="2527442" cy="5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062" y="2517913"/>
            <a:ext cx="6874200" cy="482700"/>
          </a:xfrm>
        </p:spPr>
        <p:txBody>
          <a:bodyPr/>
          <a:lstStyle/>
          <a:p>
            <a:r>
              <a:rPr lang="en-US" sz="7200" dirty="0" err="1" smtClean="0"/>
              <a:t>Terima</a:t>
            </a:r>
            <a:r>
              <a:rPr lang="en-US" sz="7200" dirty="0" smtClean="0"/>
              <a:t> </a:t>
            </a:r>
            <a:r>
              <a:rPr lang="en-US" sz="7200" dirty="0" err="1" smtClean="0"/>
              <a:t>Kasih</a:t>
            </a:r>
            <a:r>
              <a:rPr lang="en-US" sz="7200" dirty="0" smtClean="0"/>
              <a:t>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0115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6"/>
          <p:cNvSpPr txBox="1">
            <a:spLocks noGrp="1"/>
          </p:cNvSpPr>
          <p:nvPr>
            <p:ph type="title"/>
          </p:nvPr>
        </p:nvSpPr>
        <p:spPr>
          <a:xfrm>
            <a:off x="2590200" y="2760925"/>
            <a:ext cx="3963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Class Relationship</a:t>
            </a:r>
            <a:endParaRPr dirty="0"/>
          </a:p>
        </p:txBody>
      </p:sp>
      <p:sp>
        <p:nvSpPr>
          <p:cNvPr id="495" name="Google Shape;495;p46"/>
          <p:cNvSpPr txBox="1">
            <a:spLocks noGrp="1"/>
          </p:cNvSpPr>
          <p:nvPr>
            <p:ph type="title" idx="2"/>
          </p:nvPr>
        </p:nvSpPr>
        <p:spPr>
          <a:xfrm>
            <a:off x="3365850" y="1121975"/>
            <a:ext cx="2412300" cy="13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6" name="Google Shape;496;p46"/>
          <p:cNvSpPr txBox="1">
            <a:spLocks noGrp="1"/>
          </p:cNvSpPr>
          <p:nvPr>
            <p:ph type="subTitle" idx="1"/>
          </p:nvPr>
        </p:nvSpPr>
        <p:spPr>
          <a:xfrm>
            <a:off x="2391900" y="3474325"/>
            <a:ext cx="43602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988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7"/>
          <p:cNvSpPr txBox="1">
            <a:spLocks noGrp="1"/>
          </p:cNvSpPr>
          <p:nvPr>
            <p:ph type="title"/>
          </p:nvPr>
        </p:nvSpPr>
        <p:spPr>
          <a:xfrm>
            <a:off x="715100" y="1562800"/>
            <a:ext cx="4099500" cy="6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ASSOCIATION</a:t>
            </a:r>
            <a:endParaRPr dirty="0"/>
          </a:p>
        </p:txBody>
      </p:sp>
      <p:sp>
        <p:nvSpPr>
          <p:cNvPr id="502" name="Google Shape;502;p47"/>
          <p:cNvSpPr txBox="1">
            <a:spLocks noGrp="1"/>
          </p:cNvSpPr>
          <p:nvPr>
            <p:ph type="subTitle" idx="1"/>
          </p:nvPr>
        </p:nvSpPr>
        <p:spPr>
          <a:xfrm>
            <a:off x="715100" y="2394165"/>
            <a:ext cx="5390100" cy="13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Association (</a:t>
            </a:r>
            <a:r>
              <a:rPr lang="en-US" dirty="0" err="1"/>
              <a:t>asosiasi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yang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class yang </a:t>
            </a:r>
            <a:r>
              <a:rPr lang="en-US" dirty="0" err="1"/>
              <a:t>saling</a:t>
            </a:r>
            <a:r>
              <a:rPr lang="en-US" dirty="0"/>
              <a:t> “</a:t>
            </a:r>
            <a:r>
              <a:rPr lang="en-US" dirty="0" err="1"/>
              <a:t>berkomunikasi</a:t>
            </a:r>
            <a:r>
              <a:rPr lang="en-US" dirty="0" smtClean="0"/>
              <a:t>”.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dirty="0" err="1"/>
              <a:t>Asosiasi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satu-ke-satu</a:t>
            </a:r>
            <a:r>
              <a:rPr lang="en-US" dirty="0"/>
              <a:t>, </a:t>
            </a:r>
            <a:r>
              <a:rPr lang="en-US" dirty="0" err="1"/>
              <a:t>satu-ke-banyak</a:t>
            </a:r>
            <a:r>
              <a:rPr lang="en-US" dirty="0"/>
              <a:t>, </a:t>
            </a:r>
            <a:r>
              <a:rPr lang="en-US" dirty="0" err="1" smtClean="0"/>
              <a:t>banyak-ke-satu</a:t>
            </a:r>
            <a:r>
              <a:rPr lang="en-US" dirty="0"/>
              <a:t>, </a:t>
            </a:r>
            <a:r>
              <a:rPr lang="en-US" dirty="0" err="1"/>
              <a:t>banyak-ke-banyak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55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63"/>
          <p:cNvSpPr txBox="1">
            <a:spLocks noGrp="1"/>
          </p:cNvSpPr>
          <p:nvPr>
            <p:ph type="title"/>
          </p:nvPr>
        </p:nvSpPr>
        <p:spPr>
          <a:xfrm>
            <a:off x="715088" y="1692150"/>
            <a:ext cx="37203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ASSOCIATION</a:t>
            </a:r>
            <a:endParaRPr dirty="0"/>
          </a:p>
        </p:txBody>
      </p:sp>
      <p:sp>
        <p:nvSpPr>
          <p:cNvPr id="761" name="Google Shape;761;p63"/>
          <p:cNvSpPr txBox="1">
            <a:spLocks noGrp="1"/>
          </p:cNvSpPr>
          <p:nvPr>
            <p:ph type="subTitle" idx="1"/>
          </p:nvPr>
        </p:nvSpPr>
        <p:spPr>
          <a:xfrm>
            <a:off x="936188" y="2200940"/>
            <a:ext cx="3278100" cy="19776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guru </a:t>
            </a:r>
            <a:r>
              <a:rPr lang="en-US" dirty="0" err="1" smtClean="0"/>
              <a:t>dan</a:t>
            </a:r>
            <a:r>
              <a:rPr lang="en-US" dirty="0" smtClean="0"/>
              <a:t> murid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banyak-ke-banyak</a:t>
            </a:r>
            <a:r>
              <a:rPr lang="en-US" dirty="0" smtClean="0"/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Satu</a:t>
            </a:r>
            <a:r>
              <a:rPr lang="en-US" dirty="0" smtClean="0"/>
              <a:t> guru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mengajar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murid,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murid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diajar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guru.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1" t="12385" r="26395" b="39426"/>
          <a:stretch/>
        </p:blipFill>
        <p:spPr>
          <a:xfrm>
            <a:off x="4518835" y="2550643"/>
            <a:ext cx="4189229" cy="24773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5" t="12983" r="27571" b="39449"/>
          <a:stretch/>
        </p:blipFill>
        <p:spPr>
          <a:xfrm>
            <a:off x="4940331" y="105155"/>
            <a:ext cx="4072270" cy="2445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7"/>
          <p:cNvSpPr txBox="1">
            <a:spLocks noGrp="1"/>
          </p:cNvSpPr>
          <p:nvPr>
            <p:ph type="title"/>
          </p:nvPr>
        </p:nvSpPr>
        <p:spPr>
          <a:xfrm>
            <a:off x="715100" y="1562800"/>
            <a:ext cx="4099500" cy="6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Aggregation</a:t>
            </a:r>
            <a:endParaRPr dirty="0"/>
          </a:p>
        </p:txBody>
      </p:sp>
      <p:sp>
        <p:nvSpPr>
          <p:cNvPr id="502" name="Google Shape;502;p47"/>
          <p:cNvSpPr txBox="1">
            <a:spLocks noGrp="1"/>
          </p:cNvSpPr>
          <p:nvPr>
            <p:ph type="subTitle" idx="1"/>
          </p:nvPr>
        </p:nvSpPr>
        <p:spPr>
          <a:xfrm>
            <a:off x="715100" y="2270875"/>
            <a:ext cx="5390100" cy="2290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Aggregation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association yang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/>
              <a:t>kepemilikan</a:t>
            </a:r>
            <a:r>
              <a:rPr lang="en-US" dirty="0"/>
              <a:t> (has-a)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object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smtClean="0"/>
              <a:t>class yang </a:t>
            </a:r>
            <a:r>
              <a:rPr lang="en-US" dirty="0" err="1"/>
              <a:t>berbeda</a:t>
            </a:r>
            <a:r>
              <a:rPr lang="en-US" dirty="0" smtClean="0"/>
              <a:t>).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dirty="0"/>
              <a:t>Object </a:t>
            </a:r>
            <a:r>
              <a:rPr lang="en-US" dirty="0" err="1"/>
              <a:t>pemilik</a:t>
            </a:r>
            <a:r>
              <a:rPr lang="en-US" dirty="0"/>
              <a:t> (owner) </a:t>
            </a:r>
            <a:r>
              <a:rPr lang="en-US" dirty="0" err="1"/>
              <a:t>disebut</a:t>
            </a:r>
            <a:r>
              <a:rPr lang="en-US" dirty="0"/>
              <a:t> aggregating object (class-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 smtClean="0"/>
              <a:t>disebut</a:t>
            </a:r>
            <a:r>
              <a:rPr lang="en-US" dirty="0"/>
              <a:t> </a:t>
            </a:r>
            <a:r>
              <a:rPr lang="en-US" dirty="0" smtClean="0"/>
              <a:t>aggregating </a:t>
            </a:r>
            <a:r>
              <a:rPr lang="en-US" dirty="0"/>
              <a:t>class) </a:t>
            </a:r>
            <a:r>
              <a:rPr lang="en-US" dirty="0" err="1"/>
              <a:t>dan</a:t>
            </a:r>
            <a:r>
              <a:rPr lang="en-US" dirty="0"/>
              <a:t> object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owner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smtClean="0"/>
              <a:t>aggregated object </a:t>
            </a:r>
            <a:r>
              <a:rPr lang="en-US" dirty="0"/>
              <a:t>(class-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aggregated class).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30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1"/>
          <p:cNvSpPr txBox="1">
            <a:spLocks noGrp="1"/>
          </p:cNvSpPr>
          <p:nvPr>
            <p:ph type="title"/>
          </p:nvPr>
        </p:nvSpPr>
        <p:spPr>
          <a:xfrm>
            <a:off x="720338" y="1692175"/>
            <a:ext cx="37203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Aggregation</a:t>
            </a:r>
            <a:endParaRPr dirty="0"/>
          </a:p>
        </p:txBody>
      </p:sp>
      <p:sp>
        <p:nvSpPr>
          <p:cNvPr id="737" name="Google Shape;737;p61"/>
          <p:cNvSpPr txBox="1">
            <a:spLocks noGrp="1"/>
          </p:cNvSpPr>
          <p:nvPr>
            <p:ph type="subTitle" idx="1"/>
          </p:nvPr>
        </p:nvSpPr>
        <p:spPr>
          <a:xfrm>
            <a:off x="720350" y="2438550"/>
            <a:ext cx="3198900" cy="1942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Class guru, murid,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aggregation.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smtClean="0"/>
              <a:t>class 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object </a:t>
            </a:r>
            <a:r>
              <a:rPr lang="en-US" dirty="0" err="1" smtClean="0"/>
              <a:t>pada</a:t>
            </a:r>
            <a:r>
              <a:rPr lang="en-US" dirty="0" smtClean="0"/>
              <a:t> class </a:t>
            </a:r>
            <a:r>
              <a:rPr lang="en-US" dirty="0" err="1"/>
              <a:t>k</a:t>
            </a:r>
            <a:r>
              <a:rPr lang="en-US" dirty="0" err="1" smtClean="0"/>
              <a:t>elas</a:t>
            </a:r>
            <a:r>
              <a:rPr lang="en-US" dirty="0" smtClean="0"/>
              <a:t>, </a:t>
            </a:r>
            <a:r>
              <a:rPr lang="en-US" dirty="0" err="1" smtClean="0"/>
              <a:t>lalu</a:t>
            </a:r>
            <a:r>
              <a:rPr lang="en-US" dirty="0" smtClean="0"/>
              <a:t> class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object </a:t>
            </a:r>
            <a:r>
              <a:rPr lang="en-US" dirty="0" err="1" smtClean="0"/>
              <a:t>pada</a:t>
            </a:r>
            <a:r>
              <a:rPr lang="en-US" dirty="0" smtClean="0"/>
              <a:t> class murid </a:t>
            </a:r>
            <a:r>
              <a:rPr lang="en-US" dirty="0" err="1" smtClean="0"/>
              <a:t>dan</a:t>
            </a:r>
            <a:r>
              <a:rPr lang="en-US" dirty="0" smtClean="0"/>
              <a:t> guru.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8" t="12385" r="26860" b="60935"/>
          <a:stretch/>
        </p:blipFill>
        <p:spPr>
          <a:xfrm>
            <a:off x="4316818" y="744279"/>
            <a:ext cx="4136065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3" t="12385" r="30232" b="61142"/>
          <a:stretch/>
        </p:blipFill>
        <p:spPr>
          <a:xfrm>
            <a:off x="4922874" y="2036575"/>
            <a:ext cx="3817089" cy="13609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9" t="12592" r="42326" b="72103"/>
          <a:stretch/>
        </p:blipFill>
        <p:spPr>
          <a:xfrm>
            <a:off x="4316818" y="3328871"/>
            <a:ext cx="2785731" cy="786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5" t="12570" r="44198" b="75021"/>
          <a:stretch/>
        </p:blipFill>
        <p:spPr>
          <a:xfrm>
            <a:off x="5901068" y="3833732"/>
            <a:ext cx="2551815" cy="637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7"/>
          <p:cNvSpPr txBox="1">
            <a:spLocks noGrp="1"/>
          </p:cNvSpPr>
          <p:nvPr>
            <p:ph type="title"/>
          </p:nvPr>
        </p:nvSpPr>
        <p:spPr>
          <a:xfrm>
            <a:off x="715100" y="1562800"/>
            <a:ext cx="4099500" cy="6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Composition</a:t>
            </a:r>
            <a:endParaRPr dirty="0"/>
          </a:p>
        </p:txBody>
      </p:sp>
      <p:sp>
        <p:nvSpPr>
          <p:cNvPr id="502" name="Google Shape;502;p47"/>
          <p:cNvSpPr txBox="1">
            <a:spLocks noGrp="1"/>
          </p:cNvSpPr>
          <p:nvPr>
            <p:ph type="subTitle" idx="1"/>
          </p:nvPr>
        </p:nvSpPr>
        <p:spPr>
          <a:xfrm>
            <a:off x="715100" y="2270875"/>
            <a:ext cx="5390100" cy="13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Composition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aggregation</a:t>
            </a:r>
            <a:r>
              <a:rPr lang="en-US" dirty="0"/>
              <a:t>, di mana </a:t>
            </a:r>
            <a:r>
              <a:rPr lang="en-US" dirty="0" err="1" smtClean="0"/>
              <a:t>sebuah</a:t>
            </a:r>
            <a:r>
              <a:rPr lang="en-US" dirty="0" smtClean="0"/>
              <a:t> aggregated </a:t>
            </a:r>
            <a:r>
              <a:rPr lang="en-US" dirty="0"/>
              <a:t>object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aggregating object </a:t>
            </a:r>
            <a:r>
              <a:rPr lang="en-US" dirty="0" err="1" smtClean="0"/>
              <a:t>tertentu</a:t>
            </a:r>
            <a:r>
              <a:rPr lang="en-US" dirty="0" smtClean="0"/>
              <a:t>. </a:t>
            </a:r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/>
              <a:t>object Name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object Person, </a:t>
            </a:r>
            <a:r>
              <a:rPr lang="en-US" dirty="0" err="1"/>
              <a:t>bukan</a:t>
            </a:r>
            <a:r>
              <a:rPr lang="en-US" dirty="0"/>
              <a:t> object</a:t>
            </a:r>
          </a:p>
          <a:p>
            <a:pPr marL="0" lvl="0" indent="0"/>
            <a:r>
              <a:rPr lang="en-US" dirty="0"/>
              <a:t>lain.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357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1"/>
          <p:cNvSpPr txBox="1">
            <a:spLocks noGrp="1"/>
          </p:cNvSpPr>
          <p:nvPr>
            <p:ph type="title"/>
          </p:nvPr>
        </p:nvSpPr>
        <p:spPr>
          <a:xfrm>
            <a:off x="720338" y="1692175"/>
            <a:ext cx="37203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Composition</a:t>
            </a:r>
            <a:endParaRPr dirty="0"/>
          </a:p>
        </p:txBody>
      </p:sp>
      <p:sp>
        <p:nvSpPr>
          <p:cNvPr id="737" name="Google Shape;737;p61"/>
          <p:cNvSpPr txBox="1">
            <a:spLocks noGrp="1"/>
          </p:cNvSpPr>
          <p:nvPr>
            <p:ph type="subTitle" idx="1"/>
          </p:nvPr>
        </p:nvSpPr>
        <p:spPr>
          <a:xfrm>
            <a:off x="720350" y="2438550"/>
            <a:ext cx="3198900" cy="9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class </a:t>
            </a:r>
            <a:r>
              <a:rPr lang="en-US" dirty="0" err="1" smtClean="0"/>
              <a:t>sekolah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class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bergatung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class </a:t>
            </a:r>
            <a:r>
              <a:rPr lang="en-US" dirty="0" err="1" smtClean="0"/>
              <a:t>kelas</a:t>
            </a:r>
            <a:r>
              <a:rPr lang="en-US" dirty="0" smtClean="0"/>
              <a:t>. </a:t>
            </a:r>
            <a:r>
              <a:rPr lang="en-US" dirty="0" err="1" smtClean="0"/>
              <a:t>Apabila</a:t>
            </a:r>
            <a:r>
              <a:rPr lang="en-US" dirty="0" smtClean="0"/>
              <a:t> class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class 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7" t="12840" r="23954" b="62905"/>
          <a:stretch/>
        </p:blipFill>
        <p:spPr>
          <a:xfrm>
            <a:off x="4440638" y="1945758"/>
            <a:ext cx="4401879" cy="126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5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7"/>
          <p:cNvSpPr txBox="1">
            <a:spLocks noGrp="1"/>
          </p:cNvSpPr>
          <p:nvPr>
            <p:ph type="title"/>
          </p:nvPr>
        </p:nvSpPr>
        <p:spPr>
          <a:xfrm>
            <a:off x="715100" y="1562800"/>
            <a:ext cx="4099500" cy="6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Dependence</a:t>
            </a:r>
            <a:endParaRPr dirty="0"/>
          </a:p>
        </p:txBody>
      </p:sp>
      <p:sp>
        <p:nvSpPr>
          <p:cNvPr id="502" name="Google Shape;502;p47"/>
          <p:cNvSpPr txBox="1">
            <a:spLocks noGrp="1"/>
          </p:cNvSpPr>
          <p:nvPr>
            <p:ph type="subTitle" idx="1"/>
          </p:nvPr>
        </p:nvSpPr>
        <p:spPr>
          <a:xfrm>
            <a:off x="715100" y="2270875"/>
            <a:ext cx="5390100" cy="13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Class yang </a:t>
            </a:r>
            <a:r>
              <a:rPr lang="en-US" dirty="0" err="1" smtClean="0"/>
              <a:t>menggunakan</a:t>
            </a:r>
            <a:r>
              <a:rPr lang="en-US" dirty="0" smtClean="0"/>
              <a:t> class lain </a:t>
            </a:r>
            <a:r>
              <a:rPr lang="en-US" dirty="0" err="1" smtClean="0"/>
              <a:t>sebagai</a:t>
            </a:r>
            <a:r>
              <a:rPr lang="en-US" dirty="0" smtClean="0"/>
              <a:t> parameter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metodenya</a:t>
            </a:r>
            <a:r>
              <a:rPr lang="en-US" dirty="0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Class yang 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lain di </a:t>
            </a:r>
            <a:r>
              <a:rPr lang="en-US" dirty="0" err="1" smtClean="0"/>
              <a:t>dalamnya</a:t>
            </a:r>
            <a:r>
              <a:rPr lang="en-US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7479215"/>
      </p:ext>
    </p:extLst>
  </p:cSld>
  <p:clrMapOvr>
    <a:masterClrMapping/>
  </p:clrMapOvr>
</p:sld>
</file>

<file path=ppt/theme/theme1.xml><?xml version="1.0" encoding="utf-8"?>
<a:theme xmlns:a="http://schemas.openxmlformats.org/drawingml/2006/main" name="- Watercolor College Project by Slidesgo">
  <a:themeElements>
    <a:clrScheme name="Simple Light">
      <a:dk1>
        <a:srgbClr val="191919"/>
      </a:dk1>
      <a:lt1>
        <a:srgbClr val="F1EEEA"/>
      </a:lt1>
      <a:dk2>
        <a:srgbClr val="434343"/>
      </a:dk2>
      <a:lt2>
        <a:srgbClr val="FFFFFF"/>
      </a:lt2>
      <a:accent1>
        <a:srgbClr val="F3CB7A"/>
      </a:accent1>
      <a:accent2>
        <a:srgbClr val="E08D86"/>
      </a:accent2>
      <a:accent3>
        <a:srgbClr val="EBCBBF"/>
      </a:accent3>
      <a:accent4>
        <a:srgbClr val="B2B2B2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276</Words>
  <Application>Microsoft Office PowerPoint</Application>
  <PresentationFormat>On-screen Show (16:9)</PresentationFormat>
  <Paragraphs>35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Montserrat</vt:lpstr>
      <vt:lpstr>Raleway</vt:lpstr>
      <vt:lpstr>Scope One</vt:lpstr>
      <vt:lpstr>Arial</vt:lpstr>
      <vt:lpstr>- Watercolor College Project by Slidesgo</vt:lpstr>
      <vt:lpstr>Class Relationship</vt:lpstr>
      <vt:lpstr>Class Relationship</vt:lpstr>
      <vt:lpstr>ASSOCIATION</vt:lpstr>
      <vt:lpstr>ASSOCIATION</vt:lpstr>
      <vt:lpstr>Aggregation</vt:lpstr>
      <vt:lpstr>Aggregation</vt:lpstr>
      <vt:lpstr>Composition</vt:lpstr>
      <vt:lpstr>Composition</vt:lpstr>
      <vt:lpstr>Dependence</vt:lpstr>
      <vt:lpstr>Dependence</vt:lpstr>
      <vt:lpstr>Output</vt:lpstr>
      <vt:lpstr>Output</vt:lpstr>
      <vt:lpstr>Output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Relationship</dc:title>
  <dc:creator>ASUS</dc:creator>
  <cp:lastModifiedBy>ASUS</cp:lastModifiedBy>
  <cp:revision>10</cp:revision>
  <dcterms:modified xsi:type="dcterms:W3CDTF">2021-10-22T05:23:52Z</dcterms:modified>
</cp:coreProperties>
</file>