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sldIdLst>
    <p:sldId id="256" r:id="rId2"/>
    <p:sldId id="259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vod" id="{61ACE70A-927F-4176-85B9-8C806027725A}">
          <p14:sldIdLst>
            <p14:sldId id="256"/>
            <p14:sldId id="259"/>
            <p14:sldId id="260"/>
            <p14:sldId id="258"/>
          </p14:sldIdLst>
        </p14:section>
        <p14:section name="Rezultati" id="{FF1401FF-2753-41CE-AF17-322F3C79327B}">
          <p14:sldIdLst>
            <p14:sldId id="261"/>
          </p14:sldIdLst>
        </p14:section>
        <p14:section name="Sta je sledece?" id="{DEFC8AF4-3AAF-4249-AF23-22FE0D36F400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Friday, December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Friday, December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1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Friday, December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18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Friday, December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8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Friday, December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0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Friday, December 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9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Friday, December 9,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7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Friday, December 9,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3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Friday, December 9,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0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Friday, December 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1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Friday, December 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9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Friday, December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0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oursera.org/learn/equivalent-circuit-cell-model-simul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6D2C-8960-9517-EFE9-35D8C05F5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Battery Cell parameter parsing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8D8F9-F4E8-5EAB-3AF1-F58E12103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1843" y="5579635"/>
            <a:ext cx="6535271" cy="1655762"/>
          </a:xfrm>
        </p:spPr>
        <p:txBody>
          <a:bodyPr/>
          <a:lstStyle/>
          <a:p>
            <a:r>
              <a:rPr lang="en-US" err="1"/>
              <a:t>Prezentacija</a:t>
            </a:r>
            <a:r>
              <a:rPr lang="en-US"/>
              <a:t> </a:t>
            </a:r>
            <a:r>
              <a:rPr lang="en-US" err="1"/>
              <a:t>napravljena</a:t>
            </a:r>
            <a:r>
              <a:rPr lang="en-US"/>
              <a:t> 11.12.2022.</a:t>
            </a:r>
          </a:p>
          <a:p>
            <a:r>
              <a:rPr lang="en-US" err="1"/>
              <a:t>Projekat</a:t>
            </a:r>
            <a:r>
              <a:rPr lang="en-US"/>
              <a:t> </a:t>
            </a:r>
            <a:r>
              <a:rPr lang="en-US" err="1"/>
              <a:t>zapocet</a:t>
            </a:r>
            <a:r>
              <a:rPr lang="en-US"/>
              <a:t> 10.2021.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33CF4D-7745-7666-6D80-198B7CE828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2"/>
          <a:stretch/>
        </p:blipFill>
        <p:spPr>
          <a:xfrm>
            <a:off x="3184959" y="1652040"/>
            <a:ext cx="5385300" cy="38343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9639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67647-5959-7D66-2C81-3F8BA2181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111" y="658935"/>
            <a:ext cx="10543031" cy="4206383"/>
          </a:xfrm>
        </p:spPr>
        <p:txBody>
          <a:bodyPr/>
          <a:lstStyle/>
          <a:p>
            <a:r>
              <a:rPr lang="en-US" err="1"/>
              <a:t>Ideja</a:t>
            </a:r>
            <a:r>
              <a:rPr lang="en-US"/>
              <a:t> se </a:t>
            </a:r>
            <a:r>
              <a:rPr lang="en-US" err="1"/>
              <a:t>zasniva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tome da se </a:t>
            </a:r>
            <a:r>
              <a:rPr lang="en-US" err="1"/>
              <a:t>estimira</a:t>
            </a:r>
            <a:r>
              <a:rPr lang="en-US"/>
              <a:t> model </a:t>
            </a:r>
            <a:r>
              <a:rPr lang="en-US" err="1"/>
              <a:t>baterije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osnovu</a:t>
            </a:r>
            <a:r>
              <a:rPr lang="en-US"/>
              <a:t> merenja ulaza I izlaza u fizickoj bateriji.</a:t>
            </a:r>
          </a:p>
          <a:p>
            <a:r>
              <a:rPr lang="en-US"/>
              <a:t>Ovaj projekat je baziran na jednacinama prezentovanim u kursevima Boulder Colorado univerziteta (</a:t>
            </a:r>
            <a:r>
              <a:rPr lang="en-US">
                <a:hlinkClick r:id="rId2"/>
              </a:rPr>
              <a:t>ovde</a:t>
            </a:r>
            <a:r>
              <a:rPr lang="en-US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AD4918-6B9C-85E0-E217-649819D1F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769" y="1828577"/>
            <a:ext cx="4572638" cy="1600423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0B9FDE94-A7E1-9631-B195-AC94669F4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3570" y="3807070"/>
            <a:ext cx="8839337" cy="263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4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3FEB64-137E-AB10-6D60-8260BA5D2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404447"/>
            <a:ext cx="10543031" cy="5627562"/>
          </a:xfrm>
        </p:spPr>
        <p:txBody>
          <a:bodyPr>
            <a:normAutofit/>
          </a:bodyPr>
          <a:lstStyle/>
          <a:p>
            <a:r>
              <a:rPr lang="en-US"/>
              <a:t>1. Sve skripte iz kursa je trebalo prilagoditi python okruzenju i postici isto ponasanje za Colorado Boulder podatke</a:t>
            </a:r>
          </a:p>
          <a:p>
            <a:r>
              <a:rPr lang="en-US"/>
              <a:t>2. Napraviti Tajfun Hil model koji moze da generise novu bazu podataka</a:t>
            </a:r>
          </a:p>
          <a:p>
            <a:pPr lvl="1"/>
            <a:r>
              <a:rPr lang="en-US"/>
              <a:t>Mora da se napravi simulacija koja radi sa virtualnim modelom i veoma brzo (originalno testovi traju po par dana)</a:t>
            </a:r>
          </a:p>
          <a:p>
            <a:pPr lvl="1"/>
            <a:r>
              <a:rPr lang="en-US"/>
              <a:t>Iterativno doci do podataka u format koji je prikladan za dalje operacije</a:t>
            </a:r>
          </a:p>
          <a:p>
            <a:r>
              <a:rPr lang="en-US"/>
              <a:t>3. Napraviti skripte koje obradjuju podatke i generisu parametre (static i dynamic)</a:t>
            </a:r>
          </a:p>
          <a:p>
            <a:r>
              <a:rPr lang="en-US"/>
              <a:t>4. Prikazati i Uporediti rezultate iterativno dok se ne dobiju objektivno najbolji rezultate</a:t>
            </a: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5. Prebaciti schematic model iz VHIL-a u PHIL</a:t>
            </a: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6. Pripremiti hardware setup (baterije, interface ploca, temperaturna komora)</a:t>
            </a: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7. Iterativno popravljati skripte usled razlike izmedju virtualnih rezultata i stvarno dobijenih rezultata</a:t>
            </a:r>
          </a:p>
        </p:txBody>
      </p:sp>
    </p:spTree>
    <p:extLst>
      <p:ext uri="{BB962C8B-B14F-4D97-AF65-F5344CB8AC3E}">
        <p14:creationId xmlns:p14="http://schemas.microsoft.com/office/powerpoint/2010/main" val="57511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2DFAA-28A1-489A-8BDC-09FE682EF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Model: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6C1137-4AA2-7099-2596-724CAC4BF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370" y="1690688"/>
            <a:ext cx="11489260" cy="4443959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4346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182-22E5-7E09-9E2B-1B46B9C8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D5AC8-3993-BA10-C1A1-24768DA73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Rezultati za default parametre za sve algoritme</a:t>
            </a:r>
          </a:p>
          <a:p>
            <a:r>
              <a:rPr lang="en-US"/>
              <a:t>Rezultati za jos 2 seta parametara</a:t>
            </a:r>
          </a:p>
        </p:txBody>
      </p:sp>
    </p:spTree>
    <p:extLst>
      <p:ext uri="{BB962C8B-B14F-4D97-AF65-F5344CB8AC3E}">
        <p14:creationId xmlns:p14="http://schemas.microsoft.com/office/powerpoint/2010/main" val="329126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A91F-2E00-4811-FCB4-E38A68D21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724EE-2B20-A4A9-844C-B2EAC60C9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 sam ja naucio</a:t>
            </a:r>
          </a:p>
          <a:p>
            <a:pPr lvl="1"/>
            <a:r>
              <a:rPr lang="en-US"/>
              <a:t>Git </a:t>
            </a:r>
          </a:p>
          <a:p>
            <a:pPr lvl="1"/>
            <a:r>
              <a:rPr lang="en-US"/>
              <a:t>Data Science i python</a:t>
            </a:r>
          </a:p>
          <a:p>
            <a:pPr lvl="1"/>
            <a:r>
              <a:rPr lang="en-US"/>
              <a:t>Baterije</a:t>
            </a:r>
          </a:p>
          <a:p>
            <a:pPr lvl="1"/>
            <a:r>
              <a:rPr lang="en-US"/>
              <a:t>Otkrivanje bugova u Tajfunu</a:t>
            </a:r>
          </a:p>
          <a:p>
            <a:r>
              <a:rPr lang="en-US"/>
              <a:t>Sta raditi sa ovim projektom?</a:t>
            </a:r>
          </a:p>
        </p:txBody>
      </p:sp>
    </p:spTree>
    <p:extLst>
      <p:ext uri="{BB962C8B-B14F-4D97-AF65-F5344CB8AC3E}">
        <p14:creationId xmlns:p14="http://schemas.microsoft.com/office/powerpoint/2010/main" val="1936536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Offset</Template>
  <TotalTime>1077</TotalTime>
  <Words>217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Dante</vt:lpstr>
      <vt:lpstr>Dante (Headings)2</vt:lpstr>
      <vt:lpstr>Wingdings 2</vt:lpstr>
      <vt:lpstr>OffsetVTI</vt:lpstr>
      <vt:lpstr>Battery Cell parameter parsing    </vt:lpstr>
      <vt:lpstr>PowerPoint Presentation</vt:lpstr>
      <vt:lpstr>PowerPoint Presentation</vt:lpstr>
      <vt:lpstr>Model: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Battery Cell parameter parsing    </dc:title>
  <dc:creator>Luka Novakovic</dc:creator>
  <cp:lastModifiedBy>Luka Novakovic</cp:lastModifiedBy>
  <cp:revision>2</cp:revision>
  <dcterms:created xsi:type="dcterms:W3CDTF">2022-12-09T19:37:37Z</dcterms:created>
  <dcterms:modified xsi:type="dcterms:W3CDTF">2022-12-10T13:35:19Z</dcterms:modified>
</cp:coreProperties>
</file>