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9" r:id="rId3"/>
    <p:sldId id="260" r:id="rId4"/>
    <p:sldId id="258" r:id="rId5"/>
    <p:sldId id="264" r:id="rId6"/>
    <p:sldId id="266" r:id="rId7"/>
    <p:sldId id="263" r:id="rId8"/>
    <p:sldId id="267" r:id="rId9"/>
    <p:sldId id="269" r:id="rId10"/>
    <p:sldId id="27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vod" id="{61ACE70A-927F-4176-85B9-8C806027725A}">
          <p14:sldIdLst>
            <p14:sldId id="256"/>
            <p14:sldId id="259"/>
            <p14:sldId id="260"/>
            <p14:sldId id="258"/>
          </p14:sldIdLst>
        </p14:section>
        <p14:section name="Rezultati" id="{FF1401FF-2753-41CE-AF17-322F3C79327B}">
          <p14:sldIdLst>
            <p14:sldId id="264"/>
            <p14:sldId id="266"/>
            <p14:sldId id="263"/>
            <p14:sldId id="267"/>
            <p14:sldId id="269"/>
            <p14:sldId id="270"/>
          </p14:sldIdLst>
        </p14:section>
        <p14:section name="Sta je sledece?" id="{DEFC8AF4-3AAF-4249-AF23-22FE0D36F400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1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1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8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0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9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3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0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December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0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ursera.org/learn/equivalent-circuit-cell-model-simu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6D2C-8960-9517-EFE9-35D8C05F5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Battery Cell parameter parsing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8D8F9-F4E8-5EAB-3AF1-F58E1210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1843" y="5579635"/>
            <a:ext cx="6535271" cy="1655762"/>
          </a:xfrm>
        </p:spPr>
        <p:txBody>
          <a:bodyPr/>
          <a:lstStyle/>
          <a:p>
            <a:r>
              <a:rPr lang="en-US" err="1"/>
              <a:t>Prezentacija</a:t>
            </a:r>
            <a:r>
              <a:rPr lang="en-US"/>
              <a:t> </a:t>
            </a:r>
            <a:r>
              <a:rPr lang="en-US" err="1"/>
              <a:t>napravljena</a:t>
            </a:r>
            <a:r>
              <a:rPr lang="en-US"/>
              <a:t> 11.12.2022.</a:t>
            </a:r>
          </a:p>
          <a:p>
            <a:r>
              <a:rPr lang="en-US" err="1"/>
              <a:t>Projekat</a:t>
            </a:r>
            <a:r>
              <a:rPr lang="en-US"/>
              <a:t> </a:t>
            </a:r>
            <a:r>
              <a:rPr lang="en-US" err="1"/>
              <a:t>zapocet</a:t>
            </a:r>
            <a:r>
              <a:rPr lang="en-US"/>
              <a:t> 10.2021.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3CF4D-7745-7666-6D80-198B7CE82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2"/>
          <a:stretch/>
        </p:blipFill>
        <p:spPr>
          <a:xfrm>
            <a:off x="3184959" y="1652040"/>
            <a:ext cx="5385300" cy="38343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639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182-22E5-7E09-9E2B-1B46B9C8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66186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/>
              <a:t>Bez histerezisa izmena otpornost (R1 i R0 = 8e-3 oma):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541F1B-16D4-958D-6C31-80B241011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394" y="1825625"/>
            <a:ext cx="8171175" cy="4206875"/>
          </a:xfrm>
        </p:spPr>
      </p:pic>
    </p:spTree>
    <p:extLst>
      <p:ext uri="{BB962C8B-B14F-4D97-AF65-F5344CB8AC3E}">
        <p14:creationId xmlns:p14="http://schemas.microsoft.com/office/powerpoint/2010/main" val="253068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A91F-2E00-4811-FCB4-E38A68D2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24EE-2B20-A4A9-844C-B2EAC60C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Veci broj polova ce maksimalno popraviti rezultate</a:t>
            </a:r>
          </a:p>
          <a:p>
            <a:r>
              <a:rPr lang="en-US"/>
              <a:t>Inicijalni pokusaj za algoritam pomaze rezultate</a:t>
            </a:r>
          </a:p>
          <a:p>
            <a:r>
              <a:rPr lang="en-US"/>
              <a:t>Tacke 5,6,7..</a:t>
            </a:r>
          </a:p>
        </p:txBody>
      </p:sp>
    </p:spTree>
    <p:extLst>
      <p:ext uri="{BB962C8B-B14F-4D97-AF65-F5344CB8AC3E}">
        <p14:creationId xmlns:p14="http://schemas.microsoft.com/office/powerpoint/2010/main" val="193653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7647-5959-7D66-2C81-3F8BA218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11" y="658935"/>
            <a:ext cx="10543031" cy="4206383"/>
          </a:xfrm>
        </p:spPr>
        <p:txBody>
          <a:bodyPr/>
          <a:lstStyle/>
          <a:p>
            <a:r>
              <a:rPr lang="en-US" err="1"/>
              <a:t>Ideja</a:t>
            </a:r>
            <a:r>
              <a:rPr lang="en-US"/>
              <a:t> se </a:t>
            </a:r>
            <a:r>
              <a:rPr lang="en-US" err="1"/>
              <a:t>zasniva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tome da se </a:t>
            </a:r>
            <a:r>
              <a:rPr lang="en-US" err="1"/>
              <a:t>estimira</a:t>
            </a:r>
            <a:r>
              <a:rPr lang="en-US"/>
              <a:t> model </a:t>
            </a:r>
            <a:r>
              <a:rPr lang="en-US" err="1"/>
              <a:t>baterije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osnovu</a:t>
            </a:r>
            <a:r>
              <a:rPr lang="en-US"/>
              <a:t> merenja ulaza I izlaza u fizickoj bateriji.</a:t>
            </a:r>
          </a:p>
          <a:p>
            <a:r>
              <a:rPr lang="en-US"/>
              <a:t>Ovaj projekat je baziran na jednacinama prezentovanim u kursevima Boulder Colorado univerziteta (</a:t>
            </a:r>
            <a:r>
              <a:rPr lang="en-US">
                <a:hlinkClick r:id="rId2"/>
              </a:rPr>
              <a:t>ovde</a:t>
            </a:r>
            <a:r>
              <a:rPr lang="en-US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D4918-6B9C-85E0-E217-649819D1F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769" y="1828577"/>
            <a:ext cx="4572638" cy="1600423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B9FDE94-A7E1-9631-B195-AC94669F4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570" y="3807070"/>
            <a:ext cx="8839337" cy="26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4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FEB64-137E-AB10-6D60-8260BA5D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404447"/>
            <a:ext cx="10543031" cy="5627562"/>
          </a:xfrm>
        </p:spPr>
        <p:txBody>
          <a:bodyPr>
            <a:normAutofit/>
          </a:bodyPr>
          <a:lstStyle/>
          <a:p>
            <a:r>
              <a:rPr lang="en-US"/>
              <a:t>1. Sve skripte iz kursa je trebalo prilagoditi python okruzenju i postici isto ponasanje za Colorado Boulder podatke</a:t>
            </a:r>
          </a:p>
          <a:p>
            <a:r>
              <a:rPr lang="en-US"/>
              <a:t>2. Napraviti Tajfun Hil model koji moze da generise novu bazu podataka</a:t>
            </a:r>
          </a:p>
          <a:p>
            <a:pPr lvl="1"/>
            <a:r>
              <a:rPr lang="en-US"/>
              <a:t>Mora da se napravi simulacija koja radi sa virtualnim modelom i veoma brzo (originalno testovi traju po par dana)</a:t>
            </a:r>
          </a:p>
          <a:p>
            <a:pPr lvl="1"/>
            <a:r>
              <a:rPr lang="en-US"/>
              <a:t>Iterativno doci do podataka u format koji je prikladan za dalje operacije</a:t>
            </a:r>
          </a:p>
          <a:p>
            <a:r>
              <a:rPr lang="en-US"/>
              <a:t>3. Napraviti skripte koje obradjuju podatke i generisu parametre (static i dynamic)</a:t>
            </a:r>
          </a:p>
          <a:p>
            <a:r>
              <a:rPr lang="en-US"/>
              <a:t>4. Prikazati i Uporediti rezultate iterativno dok se ne dobiju objektivno najbolji rezultate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5. Prebaciti schematic model iz VHIL-a u PHIL (1h)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6. Pripremiti hardware setup (baterije, interface ploca, temperaturna komora)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7. Iterativno popravljati skripte usled razlike izmedju virtualnih rezultata i stvarno dobijenih rezultata</a:t>
            </a:r>
          </a:p>
        </p:txBody>
      </p:sp>
    </p:spTree>
    <p:extLst>
      <p:ext uri="{BB962C8B-B14F-4D97-AF65-F5344CB8AC3E}">
        <p14:creationId xmlns:p14="http://schemas.microsoft.com/office/powerpoint/2010/main" val="57511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DFAA-28A1-489A-8BDC-09FE682E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Model: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C1137-4AA2-7099-2596-724CAC4BF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370" y="1690688"/>
            <a:ext cx="11489260" cy="4443959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4346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182-22E5-7E09-9E2B-1B46B9C8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66186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/>
              <a:t>Bez histerezisa (Dobar inicijalni pokusaj):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ABA69DC-C5FC-4755-C51A-FA4AB5F32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111" y="1825625"/>
            <a:ext cx="8189741" cy="4206875"/>
          </a:xfrm>
        </p:spPr>
      </p:pic>
    </p:spTree>
    <p:extLst>
      <p:ext uri="{BB962C8B-B14F-4D97-AF65-F5344CB8AC3E}">
        <p14:creationId xmlns:p14="http://schemas.microsoft.com/office/powerpoint/2010/main" val="67346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182-22E5-7E09-9E2B-1B46B9C8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66186"/>
            <a:ext cx="10543032" cy="1325563"/>
          </a:xfrm>
        </p:spPr>
        <p:txBody>
          <a:bodyPr/>
          <a:lstStyle/>
          <a:p>
            <a:r>
              <a:rPr lang="en-US"/>
              <a:t>Bez histerezisa: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7E2B55F-250E-5FCA-296C-35FB0E364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078" y="1825625"/>
            <a:ext cx="8311806" cy="4206875"/>
          </a:xfrm>
        </p:spPr>
      </p:pic>
    </p:spTree>
    <p:extLst>
      <p:ext uri="{BB962C8B-B14F-4D97-AF65-F5344CB8AC3E}">
        <p14:creationId xmlns:p14="http://schemas.microsoft.com/office/powerpoint/2010/main" val="291160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182-22E5-7E09-9E2B-1B46B9C8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66186"/>
            <a:ext cx="10543032" cy="1325563"/>
          </a:xfrm>
        </p:spPr>
        <p:txBody>
          <a:bodyPr/>
          <a:lstStyle/>
          <a:p>
            <a:r>
              <a:rPr lang="en-US"/>
              <a:t>Sa histerezisom: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68F0FB-1224-2DC4-6137-691EB6CBF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624" y="1097004"/>
            <a:ext cx="11350752" cy="5594919"/>
          </a:xfrm>
        </p:spPr>
      </p:pic>
    </p:spTree>
    <p:extLst>
      <p:ext uri="{BB962C8B-B14F-4D97-AF65-F5344CB8AC3E}">
        <p14:creationId xmlns:p14="http://schemas.microsoft.com/office/powerpoint/2010/main" val="23092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182-22E5-7E09-9E2B-1B46B9C8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66186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/>
              <a:t>Sa histerezisom (double_minimize, triple_minimize, differential evolution):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ABC527-1641-F5E0-6CD1-E2DA47850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548" y="1391749"/>
            <a:ext cx="11262828" cy="5155433"/>
          </a:xfrm>
        </p:spPr>
      </p:pic>
    </p:spTree>
    <p:extLst>
      <p:ext uri="{BB962C8B-B14F-4D97-AF65-F5344CB8AC3E}">
        <p14:creationId xmlns:p14="http://schemas.microsoft.com/office/powerpoint/2010/main" val="223209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182-22E5-7E09-9E2B-1B46B9C8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66186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/>
              <a:t>Sa histerezisom izmena otpornost (R1 i R0 = 8e-3 oma):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B5C4B5-0D6C-BADA-F4DD-3390355E1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053" y="1825625"/>
            <a:ext cx="8471856" cy="4206875"/>
          </a:xfrm>
        </p:spPr>
      </p:pic>
    </p:spTree>
    <p:extLst>
      <p:ext uri="{BB962C8B-B14F-4D97-AF65-F5344CB8AC3E}">
        <p14:creationId xmlns:p14="http://schemas.microsoft.com/office/powerpoint/2010/main" val="274769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Offset</Template>
  <TotalTime>2289</TotalTime>
  <Words>254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Dante</vt:lpstr>
      <vt:lpstr>Dante (Headings)2</vt:lpstr>
      <vt:lpstr>Wingdings 2</vt:lpstr>
      <vt:lpstr>OffsetVTI</vt:lpstr>
      <vt:lpstr>Battery Cell parameter parsing    </vt:lpstr>
      <vt:lpstr>PowerPoint Presentation</vt:lpstr>
      <vt:lpstr>PowerPoint Presentation</vt:lpstr>
      <vt:lpstr>Model:</vt:lpstr>
      <vt:lpstr>Bez histerezisa (Dobar inicijalni pokusaj):</vt:lpstr>
      <vt:lpstr>Bez histerezisa:</vt:lpstr>
      <vt:lpstr>Sa histerezisom:</vt:lpstr>
      <vt:lpstr>Sa histerezisom (double_minimize, triple_minimize, differential evolution):</vt:lpstr>
      <vt:lpstr>Sa histerezisom izmena otpornost (R1 i R0 = 8e-3 oma):</vt:lpstr>
      <vt:lpstr>Bez histerezisa izmena otpornost (R1 i R0 = 8e-3 oma):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Battery Cell parameter parsing    </dc:title>
  <dc:creator>Luka Novakovic</dc:creator>
  <cp:lastModifiedBy>Luka Novakovic</cp:lastModifiedBy>
  <cp:revision>3</cp:revision>
  <dcterms:created xsi:type="dcterms:W3CDTF">2022-12-09T19:37:37Z</dcterms:created>
  <dcterms:modified xsi:type="dcterms:W3CDTF">2022-12-11T09:47:18Z</dcterms:modified>
</cp:coreProperties>
</file>