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F8DDE9-E3EA-4A8F-9629-4C96F7313161}">
          <p14:sldIdLst>
            <p14:sldId id="256"/>
            <p14:sldId id="259"/>
            <p14:sldId id="257"/>
            <p14:sldId id="266"/>
            <p14:sldId id="267"/>
          </p14:sldIdLst>
        </p14:section>
        <p14:section name="Other" id="{F82D9DB5-9B60-4067-BF9E-2549A84884BD}">
          <p14:sldIdLst>
            <p14:sldId id="260"/>
            <p14:sldId id="261"/>
            <p14:sldId id="262"/>
            <p14:sldId id="263"/>
            <p14:sldId id="264"/>
            <p14:sldId id="268"/>
          </p14:sldIdLst>
        </p14:section>
        <p14:section name="19.10.2022" id="{26CB833D-00BC-4569-A8DE-A754646A1F60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27.11.2022." id="{359DBB9B-1089-4E44-A350-323C599DEF0B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>
        <p:scale>
          <a:sx n="66" d="100"/>
          <a:sy n="66" d="100"/>
        </p:scale>
        <p:origin x="151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9F9A-C52D-D04A-C03C-76A603DA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E2DFA-81ED-EB92-4F36-4BCC5A62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9ECE-5B63-3DAB-EFFB-47AD02BE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F510-456F-5315-AA68-B6FF5C7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3B12-F2FA-5E0D-8BA4-86BC70AB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330A-15C8-2BD6-69CB-C5FEA8C7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B0869-AADC-7411-4D28-07239A51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D6AC-61AD-83BB-EC4B-6E421342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6C9C-687C-4968-CBD9-3A793CDD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17EB-538D-B72F-AD43-5551790B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2C088-5E2B-CFAD-7921-A5E183ED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2D0F9-A08E-E99B-2291-7A397FC38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627D-1926-28C8-44CA-276D3B10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DD24-8378-9AAD-D9A9-4BA3E29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754D-71B1-D35D-2FC5-8C7ED4B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53DF-C153-AB04-0FEB-78D9372A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A765-77FF-1AB3-55A9-8BD78C5B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2154-6986-A179-E850-2E129C03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0D8A-C04E-8CD6-9DF1-8F48A43B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C604-0603-FD93-5838-41B1921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701-0642-99AC-5016-419F8CBA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83DAC-6980-E287-09BE-B927C780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0AFF-1F03-BA99-B946-F553BDCC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9D31-7AEE-326B-4312-A45E4E72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72F9-9380-14E5-1969-58A1451D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759B-41F8-DD01-CD26-C6E98598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7AC3-1C22-EAD3-3E67-46056226D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0BF41-3F3F-4B1A-E5BD-DA4DEDE22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1999-8B67-33E8-D9FD-EE0914B1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E978C-0247-A3BB-8C87-8762BC11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578F-5746-9C02-C444-9A707AEA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0C8A-DC35-88A8-F71E-62448788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4AE5-1456-5737-6E5E-0229A323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A6D7-B7F4-BCB5-50F3-665C9F58A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5DEC5-A083-E119-5F4A-AA778D375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E1785-D89D-7B6B-BC09-08791B34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949D5-720D-5F64-71E8-79BE5B2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85160-3F52-47C5-AFFF-2A19F341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CDD2B-DF80-F32A-A3C8-07460D54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C37A-5B34-B4D8-0421-406D707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5B8B7-E5D8-0047-C3EB-FEF6B918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AD087-0BFB-5387-94EF-35A00D1C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482A-51BF-7C42-C2AF-0D351C56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E4DD1-A9AB-207D-BF2D-7D661FF2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F7793-6F31-333B-4FFA-76057EDB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40D05-371A-01A7-7AC2-F04EAE3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6BC-CBF9-FC9D-A37B-25A67BB2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A923-D5B8-02C5-0278-265BDD90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7833-042E-EDBC-813B-FB3417A5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362E1-7BE5-C59F-94A4-DA47F8A5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C714-6BDB-D29B-70B5-FD2B9D2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F58A-5C8D-2440-19C9-98228D8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A423-38D8-450C-98F8-AF9C1A1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87E3-5A7A-B94D-488E-7BE804E3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52B8E-8AD5-E6DC-10C7-229C34DB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E687-0D88-7EC1-2855-1F5A9FA3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998-9560-9D77-4530-9105B711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E742-F14A-01E4-993F-2F62EC5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DAE52-66B1-C96B-2D38-DED53EB0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50DF-F28F-5C08-F9B4-9D3530DA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FBCB-6563-1F06-383F-1277AF964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50DD-E80F-4A10-8379-FAA7C52F806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E516-C22B-FD61-BE6A-90634B925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4973-EBF3-0C82-F4C1-68C49F836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EC6-BE09-5128-14DA-4383ADFAD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output model for Typhoon (compared with Boulder model)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357D7-215B-6FAD-4D44-7830ABC20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15.October 2022.</a:t>
            </a:r>
          </a:p>
        </p:txBody>
      </p:sp>
    </p:spTree>
    <p:extLst>
      <p:ext uri="{BB962C8B-B14F-4D97-AF65-F5344CB8AC3E}">
        <p14:creationId xmlns:p14="http://schemas.microsoft.com/office/powerpoint/2010/main" val="297621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4B67-0EDB-E69D-1940-9FEB7D026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100353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E14614-F249-A959-92B0-8E154156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1" y="1907687"/>
            <a:ext cx="6176092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8DB61-5AA7-FD1D-A2C4-A0202C61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67" y="1230947"/>
            <a:ext cx="521090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Python parsing of Boulder data and Octave parsing of Boulder data. Variable = </a:t>
            </a:r>
            <a:r>
              <a:rPr lang="en-US" dirty="0" err="1"/>
              <a:t>verr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F9FE1-D5A8-5D01-179E-9849D41F8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21" y="1825625"/>
            <a:ext cx="9640358" cy="4351338"/>
          </a:xfrm>
        </p:spPr>
      </p:pic>
    </p:spTree>
    <p:extLst>
      <p:ext uri="{BB962C8B-B14F-4D97-AF65-F5344CB8AC3E}">
        <p14:creationId xmlns:p14="http://schemas.microsoft.com/office/powerpoint/2010/main" val="348182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Boulder data looks better with this change: if abs(script_1_current[k]) &lt; </a:t>
            </a:r>
            <a:r>
              <a:rPr lang="en-US" dirty="0" err="1"/>
              <a:t>current_sign_threshold</a:t>
            </a:r>
            <a:r>
              <a:rPr lang="en-US" dirty="0"/>
              <a:t>: where the threshold is now 1e-8 instead of Q/100.</a:t>
            </a:r>
            <a:br>
              <a:rPr lang="en-US" dirty="0"/>
            </a:br>
            <a:r>
              <a:rPr lang="en-US" dirty="0"/>
              <a:t>Specifically, M0 has nonnegative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B553D-25B2-3A08-07B9-689CE3C1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164" y="2895047"/>
            <a:ext cx="9221487" cy="3962953"/>
          </a:xfrm>
        </p:spPr>
      </p:pic>
    </p:spTree>
    <p:extLst>
      <p:ext uri="{BB962C8B-B14F-4D97-AF65-F5344CB8AC3E}">
        <p14:creationId xmlns:p14="http://schemas.microsoft.com/office/powerpoint/2010/main" val="69968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 typhoon data. I used the newly updated hysteresis behavior.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D73BE8-A0B1-944C-65F3-08B2B4E17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59" y="2183057"/>
            <a:ext cx="8638144" cy="435133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410127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FULL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D36CB-F262-1D11-6574-C947B509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62" y="1400542"/>
            <a:ext cx="9155882" cy="4428565"/>
          </a:xfrm>
        </p:spPr>
      </p:pic>
    </p:spTree>
    <p:extLst>
      <p:ext uri="{BB962C8B-B14F-4D97-AF65-F5344CB8AC3E}">
        <p14:creationId xmlns:p14="http://schemas.microsoft.com/office/powerpoint/2010/main" val="137685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023FC9-5A47-1972-9B72-018B51513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61" y="1503257"/>
            <a:ext cx="8830907" cy="4134427"/>
          </a:xfrm>
        </p:spPr>
      </p:pic>
    </p:spTree>
    <p:extLst>
      <p:ext uri="{BB962C8B-B14F-4D97-AF65-F5344CB8AC3E}">
        <p14:creationId xmlns:p14="http://schemas.microsoft.com/office/powerpoint/2010/main" val="424271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1 RC, VHIL typhoon data.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40AAB4-9E1E-1B5F-261E-A7297B95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9299"/>
            <a:ext cx="10515600" cy="4023990"/>
          </a:xfrm>
        </p:spPr>
      </p:pic>
    </p:spTree>
    <p:extLst>
      <p:ext uri="{BB962C8B-B14F-4D97-AF65-F5344CB8AC3E}">
        <p14:creationId xmlns:p14="http://schemas.microsoft.com/office/powerpoint/2010/main" val="329650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8F48-C64C-22CA-1AD3-D17F065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11.11.2022. Finally R0 is better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5DFC1-F73E-736B-9E24-42F0A1D9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5196"/>
            <a:ext cx="10515600" cy="3332196"/>
          </a:xfrm>
        </p:spPr>
      </p:pic>
    </p:spTree>
    <p:extLst>
      <p:ext uri="{BB962C8B-B14F-4D97-AF65-F5344CB8AC3E}">
        <p14:creationId xmlns:p14="http://schemas.microsoft.com/office/powerpoint/2010/main" val="8747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8F48-C64C-22CA-1AD3-D17F065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11.11.2022. RC circuit testing (RC = 60, R = 4 </a:t>
            </a:r>
            <a:r>
              <a:rPr lang="en-US" dirty="0" err="1"/>
              <a:t>miliohm</a:t>
            </a:r>
            <a:r>
              <a:rPr lang="en-US" dirty="0"/>
              <a:t>) using </a:t>
            </a:r>
            <a:r>
              <a:rPr lang="en-US" dirty="0" err="1">
                <a:highlight>
                  <a:srgbClr val="FFFF00"/>
                </a:highlight>
              </a:rPr>
              <a:t>SISOSubid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C2A869-7606-0DB3-9A27-DD55CFAC2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709"/>
            <a:ext cx="10515600" cy="4155170"/>
          </a:xfrm>
        </p:spPr>
      </p:pic>
    </p:spTree>
    <p:extLst>
      <p:ext uri="{BB962C8B-B14F-4D97-AF65-F5344CB8AC3E}">
        <p14:creationId xmlns:p14="http://schemas.microsoft.com/office/powerpoint/2010/main" val="120857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6961-22D1-66EA-F53A-FD68EE3A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Boulder results in my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25809-8C3C-467E-1055-EF77D03C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60" y="1690688"/>
            <a:ext cx="8811855" cy="422969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801C-63BE-8CCD-BAD9-18EF55F4F2E5}"/>
              </a:ext>
            </a:extLst>
          </p:cNvPr>
          <p:cNvSpPr txBox="1">
            <a:spLocks/>
          </p:cNvSpPr>
          <p:nvPr/>
        </p:nvSpPr>
        <p:spPr>
          <a:xfrm>
            <a:off x="9262610" y="1371600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278847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8F48-C64C-22CA-1AD3-D17F065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20.11.2022. RC circuit testing (RC = 60, R = 4 </a:t>
            </a:r>
            <a:r>
              <a:rPr lang="en-US" dirty="0" err="1"/>
              <a:t>miliohm</a:t>
            </a:r>
            <a:r>
              <a:rPr lang="en-US" dirty="0"/>
              <a:t>), this time using </a:t>
            </a:r>
            <a:r>
              <a:rPr lang="en-US" dirty="0" err="1">
                <a:highlight>
                  <a:srgbClr val="FFFF00"/>
                </a:highlight>
              </a:rPr>
              <a:t>differential_evolution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C80583-F456-90E4-ABE1-0E4EBE10D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1882"/>
            <a:ext cx="10515600" cy="3438823"/>
          </a:xfrm>
        </p:spPr>
      </p:pic>
    </p:spTree>
    <p:extLst>
      <p:ext uri="{BB962C8B-B14F-4D97-AF65-F5344CB8AC3E}">
        <p14:creationId xmlns:p14="http://schemas.microsoft.com/office/powerpoint/2010/main" val="41070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8DEB-B824-BB02-F8A0-E264A4B5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934" y="365125"/>
            <a:ext cx="4298066" cy="57347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Same data,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SISO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differential_evolution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Both much better than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083267-B4C0-81EF-4937-DB7CAF180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315" y="3429000"/>
            <a:ext cx="6898252" cy="2497643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A366BE7-6AAC-CE46-C199-FA567BAF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15" y="640785"/>
            <a:ext cx="6898252" cy="27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853C-A2F7-FAD4-C39B-F9FEB46A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 with Eigenvalues which translate into negative R param and C param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BB06F-1038-76BC-927D-A4276D32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58" y="2009916"/>
            <a:ext cx="8764223" cy="410584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4B9E-0EF0-7F13-98E6-11FD75B67241}"/>
              </a:ext>
            </a:extLst>
          </p:cNvPr>
          <p:cNvSpPr txBox="1">
            <a:spLocks/>
          </p:cNvSpPr>
          <p:nvPr/>
        </p:nvSpPr>
        <p:spPr>
          <a:xfrm>
            <a:off x="9271402" y="1690688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44852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using same eta and Q from the static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6090C-5C69-9D29-BF69-B9D7C9778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54" y="2183935"/>
            <a:ext cx="9278645" cy="40391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4032-F735-278F-5D66-EFE899783DB7}"/>
              </a:ext>
            </a:extLst>
          </p:cNvPr>
          <p:cNvSpPr txBox="1">
            <a:spLocks/>
          </p:cNvSpPr>
          <p:nvPr/>
        </p:nvSpPr>
        <p:spPr>
          <a:xfrm>
            <a:off x="9861953" y="134522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00599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default vs OCV parsed (should be the same)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F5E0-5AAF-00F6-850C-CEBD5C67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533-6E21-CA62-E715-8E44FC51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probably come from </a:t>
            </a:r>
            <a:r>
              <a:rPr lang="en-US" dirty="0" err="1"/>
              <a:t>v_error</a:t>
            </a:r>
            <a:r>
              <a:rPr lang="en-US" dirty="0"/>
              <a:t> and corrected current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22049-6476-CC2E-BE9B-84688FAD8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1257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8F80-2E78-6043-5608-C6C83843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E8117-4269-261E-809B-EA9EFC42A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6" y="1825625"/>
            <a:ext cx="8680447" cy="4351338"/>
          </a:xfrm>
        </p:spPr>
      </p:pic>
    </p:spTree>
    <p:extLst>
      <p:ext uri="{BB962C8B-B14F-4D97-AF65-F5344CB8AC3E}">
        <p14:creationId xmlns:p14="http://schemas.microsoft.com/office/powerpoint/2010/main" val="370443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B4E4-28FC-8AF8-1857-AEBD1725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dynamic_scripts_current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B8A20-2EB1-76CB-55EB-F83B0B27A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62515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69-E37E-2609-82F4-E5AC57D3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dynamic_scripts_voltage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E829B-BFCF-9A6E-06CA-69119B1DE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63" y="1825625"/>
            <a:ext cx="8601873" cy="4351338"/>
          </a:xfrm>
        </p:spPr>
      </p:pic>
    </p:spTree>
    <p:extLst>
      <p:ext uri="{BB962C8B-B14F-4D97-AF65-F5344CB8AC3E}">
        <p14:creationId xmlns:p14="http://schemas.microsoft.com/office/powerpoint/2010/main" val="23201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729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First output model for Typhoon (compared with Boulder model)</vt:lpstr>
      <vt:lpstr>Boulder results in my script</vt:lpstr>
      <vt:lpstr>Some problems with Eigenvalues which translate into negative R param and C param</vt:lpstr>
      <vt:lpstr>Now, using same eta and Q from the static test</vt:lpstr>
      <vt:lpstr>OCV default vs OCV parsed (should be the same)</vt:lpstr>
      <vt:lpstr>Problems probably come from v_error and corrected current calculation</vt:lpstr>
      <vt:lpstr>PowerPoint Presentation</vt:lpstr>
      <vt:lpstr>dynamic_scripts_current</vt:lpstr>
      <vt:lpstr>dynamic_scripts_voltage</vt:lpstr>
      <vt:lpstr>static_scripts_current_original</vt:lpstr>
      <vt:lpstr>static_scripts_current_original</vt:lpstr>
      <vt:lpstr>Comparison between Python parsing of Boulder data and Octave parsing of Boulder data. Variable = verr</vt:lpstr>
      <vt:lpstr>Boulder data looks better with this change: if abs(script_1_current[k]) &lt; current_sign_threshold: where the threshold is now 1e-8 instead of Q/100. Specifically, M0 has nonnegative values</vt:lpstr>
      <vt:lpstr>No hysteresis typhoon data. I used the newly updated hysteresis behavior.</vt:lpstr>
      <vt:lpstr>No hysteresis, no RC, FULL VHIL typhoon data.</vt:lpstr>
      <vt:lpstr>No hysteresis, no RC, VHIL typhoon data.</vt:lpstr>
      <vt:lpstr>No hysteresis, 1 RC, VHIL typhoon data.</vt:lpstr>
      <vt:lpstr>11.11.2022. Finally R0 is better</vt:lpstr>
      <vt:lpstr>11.11.2022. RC circuit testing (RC = 60, R = 4 miliohm) using SISOSubid</vt:lpstr>
      <vt:lpstr>20.11.2022. RC circuit testing (RC = 60, R = 4 miliohm), this time using differential_evolution</vt:lpstr>
      <vt:lpstr>Same data, SISO vs differential_evolution. Both much better than minimize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output model for Typhoon (compared with Boulder model)</dc:title>
  <dc:creator>Luka Novakovic</dc:creator>
  <cp:lastModifiedBy>Luka Novakovic</cp:lastModifiedBy>
  <cp:revision>14</cp:revision>
  <dcterms:created xsi:type="dcterms:W3CDTF">2022-10-15T19:42:12Z</dcterms:created>
  <dcterms:modified xsi:type="dcterms:W3CDTF">2022-11-27T14:32:49Z</dcterms:modified>
</cp:coreProperties>
</file>