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072" y="1886449"/>
            <a:ext cx="8811855" cy="4229690"/>
          </a:xfrm>
        </p:spPr>
      </p:pic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88" y="1948370"/>
            <a:ext cx="8764223" cy="4105848"/>
          </a:xfrm>
        </p:spPr>
      </p:pic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</vt:lpstr>
      <vt:lpstr>Some problems with Eigenvalues which translate into negative R param and C param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2</cp:revision>
  <dcterms:created xsi:type="dcterms:W3CDTF">2022-10-15T19:42:12Z</dcterms:created>
  <dcterms:modified xsi:type="dcterms:W3CDTF">2022-10-15T19:53:03Z</dcterms:modified>
</cp:coreProperties>
</file>