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sldIdLst>
    <p:sldId id="256" r:id="rId2"/>
    <p:sldId id="259" r:id="rId3"/>
    <p:sldId id="260" r:id="rId4"/>
    <p:sldId id="258" r:id="rId5"/>
    <p:sldId id="264" r:id="rId6"/>
    <p:sldId id="266" r:id="rId7"/>
    <p:sldId id="263" r:id="rId8"/>
    <p:sldId id="267" r:id="rId9"/>
    <p:sldId id="270" r:id="rId10"/>
    <p:sldId id="269" r:id="rId11"/>
    <p:sldId id="271" r:id="rId12"/>
    <p:sldId id="272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vod" id="{61ACE70A-927F-4176-85B9-8C806027725A}">
          <p14:sldIdLst>
            <p14:sldId id="256"/>
            <p14:sldId id="259"/>
            <p14:sldId id="260"/>
            <p14:sldId id="258"/>
          </p14:sldIdLst>
        </p14:section>
        <p14:section name="Rezultati" id="{FF1401FF-2753-41CE-AF17-322F3C79327B}">
          <p14:sldIdLst>
            <p14:sldId id="264"/>
            <p14:sldId id="266"/>
            <p14:sldId id="263"/>
            <p14:sldId id="267"/>
            <p14:sldId id="270"/>
            <p14:sldId id="269"/>
            <p14:sldId id="271"/>
            <p14:sldId id="272"/>
          </p14:sldIdLst>
        </p14:section>
        <p14:section name="Sta je sledece?" id="{DEFC8AF4-3AAF-4249-AF23-22FE0D36F400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4" d="100"/>
          <a:sy n="44" d="100"/>
        </p:scale>
        <p:origin x="48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Friday, December 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71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Friday, December 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12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Friday, December 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18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Friday, December 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81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Friday, December 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06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Friday, December 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97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Friday, December 9,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7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Friday, December 9,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36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Friday, December 9,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00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Friday, December 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13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Friday, December 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98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Friday, December 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0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28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coursera.org/learn/equivalent-circuit-cell-model-simul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16D2C-8960-9517-EFE9-35D8C05F56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Battery Cell parameter parsing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F8D8F9-F4E8-5EAB-3AF1-F58E12103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1843" y="5579635"/>
            <a:ext cx="6535271" cy="1655762"/>
          </a:xfrm>
        </p:spPr>
        <p:txBody>
          <a:bodyPr/>
          <a:lstStyle/>
          <a:p>
            <a:r>
              <a:rPr lang="en-US" err="1"/>
              <a:t>Prezentacija</a:t>
            </a:r>
            <a:r>
              <a:rPr lang="en-US"/>
              <a:t> </a:t>
            </a:r>
            <a:r>
              <a:rPr lang="en-US" err="1"/>
              <a:t>napravljena</a:t>
            </a:r>
            <a:r>
              <a:rPr lang="en-US"/>
              <a:t> 11.12.2022.</a:t>
            </a:r>
          </a:p>
          <a:p>
            <a:r>
              <a:rPr lang="en-US" err="1"/>
              <a:t>Projekat</a:t>
            </a:r>
            <a:r>
              <a:rPr lang="en-US"/>
              <a:t> </a:t>
            </a:r>
            <a:r>
              <a:rPr lang="en-US" err="1"/>
              <a:t>zapocet</a:t>
            </a:r>
            <a:r>
              <a:rPr lang="en-US"/>
              <a:t> 10.2021.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33CF4D-7745-7666-6D80-198B7CE828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82"/>
          <a:stretch/>
        </p:blipFill>
        <p:spPr>
          <a:xfrm>
            <a:off x="3184959" y="1652040"/>
            <a:ext cx="5385300" cy="383436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96392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99182-22E5-7E09-9E2B-1B46B9C82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66186"/>
            <a:ext cx="10543032" cy="1325563"/>
          </a:xfrm>
        </p:spPr>
        <p:txBody>
          <a:bodyPr>
            <a:normAutofit fontScale="90000"/>
          </a:bodyPr>
          <a:lstStyle/>
          <a:p>
            <a:r>
              <a:rPr lang="en-US"/>
              <a:t>Sa histerezisom izmena otpornost (R1 i R0 = 8e-3 oma):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B5C4B5-0D6C-BADA-F4DD-3390355E1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3487" y="1295033"/>
            <a:ext cx="10585026" cy="5256213"/>
          </a:xfrm>
        </p:spPr>
      </p:pic>
    </p:spTree>
    <p:extLst>
      <p:ext uri="{BB962C8B-B14F-4D97-AF65-F5344CB8AC3E}">
        <p14:creationId xmlns:p14="http://schemas.microsoft.com/office/powerpoint/2010/main" val="2747697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99182-22E5-7E09-9E2B-1B46B9C82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66186"/>
            <a:ext cx="10543032" cy="1325563"/>
          </a:xfrm>
        </p:spPr>
        <p:txBody>
          <a:bodyPr>
            <a:normAutofit fontScale="90000"/>
          </a:bodyPr>
          <a:lstStyle/>
          <a:p>
            <a:r>
              <a:rPr lang="en-US"/>
              <a:t>Bez histerezisa izmena otpornost (R1 = 12 i R0 = 2e-3 oma):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FAEEE20-2258-1AEB-1139-3BE7B85AB3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2383" y="1391749"/>
            <a:ext cx="9479514" cy="4855806"/>
          </a:xfrm>
        </p:spPr>
      </p:pic>
    </p:spTree>
    <p:extLst>
      <p:ext uri="{BB962C8B-B14F-4D97-AF65-F5344CB8AC3E}">
        <p14:creationId xmlns:p14="http://schemas.microsoft.com/office/powerpoint/2010/main" val="608778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99182-22E5-7E09-9E2B-1B46B9C82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66186"/>
            <a:ext cx="10543032" cy="1325563"/>
          </a:xfrm>
        </p:spPr>
        <p:txBody>
          <a:bodyPr>
            <a:normAutofit fontScale="90000"/>
          </a:bodyPr>
          <a:lstStyle/>
          <a:p>
            <a:r>
              <a:rPr lang="en-US"/>
              <a:t>Sa histerezisom izmena otpornost (R1 = 12 i R0 = 2e-3 oma):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2E08D2-27E3-F213-FDC2-D0E033AB5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624" y="1415755"/>
            <a:ext cx="11352276" cy="5082738"/>
          </a:xfrm>
        </p:spPr>
      </p:pic>
    </p:spTree>
    <p:extLst>
      <p:ext uri="{BB962C8B-B14F-4D97-AF65-F5344CB8AC3E}">
        <p14:creationId xmlns:p14="http://schemas.microsoft.com/office/powerpoint/2010/main" val="2054668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0A91F-2E00-4811-FCB4-E38A68D21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724EE-2B20-A4A9-844C-B2EAC60C9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Veci broj polova ce maksimalno popraviti rezultate</a:t>
            </a:r>
          </a:p>
          <a:p>
            <a:r>
              <a:rPr lang="en-US"/>
              <a:t>Inicijalni pokusaj za algoritam pomaze rezultate</a:t>
            </a:r>
          </a:p>
          <a:p>
            <a:r>
              <a:rPr lang="en-US"/>
              <a:t>Tacke 5,6,7..</a:t>
            </a:r>
          </a:p>
        </p:txBody>
      </p:sp>
    </p:spTree>
    <p:extLst>
      <p:ext uri="{BB962C8B-B14F-4D97-AF65-F5344CB8AC3E}">
        <p14:creationId xmlns:p14="http://schemas.microsoft.com/office/powerpoint/2010/main" val="1936536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67647-5959-7D66-2C81-3F8BA2181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111" y="658935"/>
            <a:ext cx="10543031" cy="4206383"/>
          </a:xfrm>
        </p:spPr>
        <p:txBody>
          <a:bodyPr/>
          <a:lstStyle/>
          <a:p>
            <a:r>
              <a:rPr lang="en-US" err="1"/>
              <a:t>Ideja</a:t>
            </a:r>
            <a:r>
              <a:rPr lang="en-US"/>
              <a:t> se </a:t>
            </a:r>
            <a:r>
              <a:rPr lang="en-US" err="1"/>
              <a:t>zasniva</a:t>
            </a:r>
            <a:r>
              <a:rPr lang="en-US"/>
              <a:t> </a:t>
            </a:r>
            <a:r>
              <a:rPr lang="en-US" err="1"/>
              <a:t>na</a:t>
            </a:r>
            <a:r>
              <a:rPr lang="en-US"/>
              <a:t> tome da se </a:t>
            </a:r>
            <a:r>
              <a:rPr lang="en-US" err="1"/>
              <a:t>estimira</a:t>
            </a:r>
            <a:r>
              <a:rPr lang="en-US"/>
              <a:t> model </a:t>
            </a:r>
            <a:r>
              <a:rPr lang="en-US" err="1"/>
              <a:t>baterije</a:t>
            </a:r>
            <a:r>
              <a:rPr lang="en-US"/>
              <a:t> </a:t>
            </a:r>
            <a:r>
              <a:rPr lang="en-US" err="1"/>
              <a:t>na</a:t>
            </a:r>
            <a:r>
              <a:rPr lang="en-US"/>
              <a:t> </a:t>
            </a:r>
            <a:r>
              <a:rPr lang="en-US" err="1"/>
              <a:t>osnovu</a:t>
            </a:r>
            <a:r>
              <a:rPr lang="en-US"/>
              <a:t> merenja ulaza I izlaza u fizickoj bateriji.</a:t>
            </a:r>
          </a:p>
          <a:p>
            <a:r>
              <a:rPr lang="en-US"/>
              <a:t>Ovaj projekat je baziran na jednacinama prezentovanim u kursevima Boulder Colorado univerziteta (</a:t>
            </a:r>
            <a:r>
              <a:rPr lang="en-US">
                <a:hlinkClick r:id="rId2"/>
              </a:rPr>
              <a:t>ovde</a:t>
            </a:r>
            <a:r>
              <a:rPr lang="en-US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AD4918-6B9C-85E0-E217-649819D1F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277" y="1961914"/>
            <a:ext cx="4572638" cy="1600423"/>
          </a:xfrm>
          <a:prstGeom prst="rect">
            <a:avLst/>
          </a:prstGeom>
        </p:spPr>
      </p:pic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0B9FDE94-A7E1-9631-B195-AC94669F46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3570" y="3807070"/>
            <a:ext cx="8839337" cy="263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647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3FEB64-137E-AB10-6D60-8260BA5D2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404447"/>
            <a:ext cx="10543031" cy="5627562"/>
          </a:xfrm>
        </p:spPr>
        <p:txBody>
          <a:bodyPr>
            <a:normAutofit/>
          </a:bodyPr>
          <a:lstStyle/>
          <a:p>
            <a:r>
              <a:rPr lang="en-US"/>
              <a:t>1. Sve skripte iz kursa je trebalo prilagoditi python okruzenju i postici isto ponasanje za Colorado Boulder podatke</a:t>
            </a:r>
          </a:p>
          <a:p>
            <a:r>
              <a:rPr lang="en-US"/>
              <a:t>2. Napraviti Tajfun Hil model koji moze da generise novu bazu podataka</a:t>
            </a:r>
          </a:p>
          <a:p>
            <a:pPr lvl="1"/>
            <a:r>
              <a:rPr lang="en-US"/>
              <a:t>Mora da se napravi simulacija koja radi sa virtualnim modelom i veoma brzo (originalno testovi traju po par dana)</a:t>
            </a:r>
          </a:p>
          <a:p>
            <a:pPr lvl="1"/>
            <a:r>
              <a:rPr lang="en-US"/>
              <a:t>Iterativno doci do podataka u format koji je prikladan za dalje operacije</a:t>
            </a:r>
          </a:p>
          <a:p>
            <a:r>
              <a:rPr lang="en-US"/>
              <a:t>3. Napraviti skripte koje obradjuju podatke i generisu parametre (static i dynamic)</a:t>
            </a:r>
          </a:p>
          <a:p>
            <a:r>
              <a:rPr lang="en-US"/>
              <a:t>4. Prikazati i Uporediti rezultate iterativno dok se ne dobiju objektivno najbolji rezultate</a:t>
            </a:r>
          </a:p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5. Prebaciti schematic model iz VHIL-a u PHIL (1h)</a:t>
            </a:r>
          </a:p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6. Pripremiti hardware setup (baterije, interface ploca, temperaturna komora)</a:t>
            </a:r>
          </a:p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7. Iterativno popravljati skripte usled razlike izmedju virtualnih rezultata i stvarno dobijenih rezultata</a:t>
            </a:r>
          </a:p>
        </p:txBody>
      </p:sp>
    </p:spTree>
    <p:extLst>
      <p:ext uri="{BB962C8B-B14F-4D97-AF65-F5344CB8AC3E}">
        <p14:creationId xmlns:p14="http://schemas.microsoft.com/office/powerpoint/2010/main" val="575114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2DFAA-28A1-489A-8BDC-09FE682EF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Model: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6C1137-4AA2-7099-2596-724CAC4BF2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370" y="1690688"/>
            <a:ext cx="11489260" cy="4443959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43462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99182-22E5-7E09-9E2B-1B46B9C82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66186"/>
            <a:ext cx="10543032" cy="1325563"/>
          </a:xfrm>
        </p:spPr>
        <p:txBody>
          <a:bodyPr>
            <a:normAutofit fontScale="90000"/>
          </a:bodyPr>
          <a:lstStyle/>
          <a:p>
            <a:r>
              <a:rPr lang="en-US"/>
              <a:t>Bez histerezisa (Dobar inicijalni pokusaj):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ABA69DC-C5FC-4755-C51A-FA4AB5F32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624" y="1169377"/>
            <a:ext cx="10945489" cy="5622437"/>
          </a:xfrm>
        </p:spPr>
      </p:pic>
    </p:spTree>
    <p:extLst>
      <p:ext uri="{BB962C8B-B14F-4D97-AF65-F5344CB8AC3E}">
        <p14:creationId xmlns:p14="http://schemas.microsoft.com/office/powerpoint/2010/main" val="673460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99182-22E5-7E09-9E2B-1B46B9C82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66186"/>
            <a:ext cx="10543032" cy="1325563"/>
          </a:xfrm>
        </p:spPr>
        <p:txBody>
          <a:bodyPr/>
          <a:lstStyle/>
          <a:p>
            <a:r>
              <a:rPr lang="en-US"/>
              <a:t>Bez histerezisa: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7E2B55F-250E-5FCA-296C-35FB0E3643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053" y="1063870"/>
            <a:ext cx="10893893" cy="5513753"/>
          </a:xfrm>
        </p:spPr>
      </p:pic>
    </p:spTree>
    <p:extLst>
      <p:ext uri="{BB962C8B-B14F-4D97-AF65-F5344CB8AC3E}">
        <p14:creationId xmlns:p14="http://schemas.microsoft.com/office/powerpoint/2010/main" val="2911602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99182-22E5-7E09-9E2B-1B46B9C82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66186"/>
            <a:ext cx="10543032" cy="1325563"/>
          </a:xfrm>
        </p:spPr>
        <p:txBody>
          <a:bodyPr/>
          <a:lstStyle/>
          <a:p>
            <a:r>
              <a:rPr lang="en-US"/>
              <a:t>Sa histerezisom: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568F0FB-1224-2DC4-6137-691EB6CBF5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624" y="1097004"/>
            <a:ext cx="11350752" cy="5594919"/>
          </a:xfrm>
        </p:spPr>
      </p:pic>
    </p:spTree>
    <p:extLst>
      <p:ext uri="{BB962C8B-B14F-4D97-AF65-F5344CB8AC3E}">
        <p14:creationId xmlns:p14="http://schemas.microsoft.com/office/powerpoint/2010/main" val="230922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99182-22E5-7E09-9E2B-1B46B9C82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66186"/>
            <a:ext cx="10543032" cy="1325563"/>
          </a:xfrm>
        </p:spPr>
        <p:txBody>
          <a:bodyPr>
            <a:normAutofit fontScale="90000"/>
          </a:bodyPr>
          <a:lstStyle/>
          <a:p>
            <a:r>
              <a:rPr lang="en-US"/>
              <a:t>Sa histerezisom (double_minimize, triple_minimize, differential evolution):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5ABC527-1641-F5E0-6CD1-E2DA478502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586" y="1391749"/>
            <a:ext cx="11262828" cy="5155433"/>
          </a:xfrm>
        </p:spPr>
      </p:pic>
    </p:spTree>
    <p:extLst>
      <p:ext uri="{BB962C8B-B14F-4D97-AF65-F5344CB8AC3E}">
        <p14:creationId xmlns:p14="http://schemas.microsoft.com/office/powerpoint/2010/main" val="2232099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99182-22E5-7E09-9E2B-1B46B9C82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66186"/>
            <a:ext cx="10543032" cy="1325563"/>
          </a:xfrm>
        </p:spPr>
        <p:txBody>
          <a:bodyPr>
            <a:normAutofit fontScale="90000"/>
          </a:bodyPr>
          <a:lstStyle/>
          <a:p>
            <a:r>
              <a:rPr lang="en-US"/>
              <a:t>Bez histerezisa izmena otpornost (R1 i R0 = 8e-3 oma):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541F1B-16D4-958D-6C31-80B241011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1623" y="1392238"/>
            <a:ext cx="10488754" cy="5400065"/>
          </a:xfrm>
        </p:spPr>
      </p:pic>
    </p:spTree>
    <p:extLst>
      <p:ext uri="{BB962C8B-B14F-4D97-AF65-F5344CB8AC3E}">
        <p14:creationId xmlns:p14="http://schemas.microsoft.com/office/powerpoint/2010/main" val="2530689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Custom 20">
      <a:dk1>
        <a:srgbClr val="000000"/>
      </a:dk1>
      <a:lt1>
        <a:sysClr val="window" lastClr="FFFFFF"/>
      </a:lt1>
      <a:dk2>
        <a:srgbClr val="2C3948"/>
      </a:dk2>
      <a:lt2>
        <a:srgbClr val="F4F4F4"/>
      </a:lt2>
      <a:accent1>
        <a:srgbClr val="F49D90"/>
      </a:accent1>
      <a:accent2>
        <a:srgbClr val="D6947C"/>
      </a:accent2>
      <a:accent3>
        <a:srgbClr val="BF8484"/>
      </a:accent3>
      <a:accent4>
        <a:srgbClr val="96A9AA"/>
      </a:accent4>
      <a:accent5>
        <a:srgbClr val="DD796C"/>
      </a:accent5>
      <a:accent6>
        <a:srgbClr val="D09145"/>
      </a:accent6>
      <a:hlink>
        <a:srgbClr val="DF686A"/>
      </a:hlink>
      <a:folHlink>
        <a:srgbClr val="F93F1C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Offset</Template>
  <TotalTime>2406</TotalTime>
  <Words>282</Words>
  <Application>Microsoft Office PowerPoint</Application>
  <PresentationFormat>Widescreen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Dante</vt:lpstr>
      <vt:lpstr>Dante (Headings)2</vt:lpstr>
      <vt:lpstr>Wingdings 2</vt:lpstr>
      <vt:lpstr>OffsetVTI</vt:lpstr>
      <vt:lpstr>Battery Cell parameter parsing    </vt:lpstr>
      <vt:lpstr>PowerPoint Presentation</vt:lpstr>
      <vt:lpstr>PowerPoint Presentation</vt:lpstr>
      <vt:lpstr>Model:</vt:lpstr>
      <vt:lpstr>Bez histerezisa (Dobar inicijalni pokusaj):</vt:lpstr>
      <vt:lpstr>Bez histerezisa:</vt:lpstr>
      <vt:lpstr>Sa histerezisom:</vt:lpstr>
      <vt:lpstr>Sa histerezisom (double_minimize, triple_minimize, differential evolution):</vt:lpstr>
      <vt:lpstr>Bez histerezisa izmena otpornost (R1 i R0 = 8e-3 oma):</vt:lpstr>
      <vt:lpstr>Sa histerezisom izmena otpornost (R1 i R0 = 8e-3 oma):</vt:lpstr>
      <vt:lpstr>Bez histerezisa izmena otpornost (R1 = 12 i R0 = 2e-3 oma):</vt:lpstr>
      <vt:lpstr>Sa histerezisom izmena otpornost (R1 = 12 i R0 = 2e-3 oma):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Battery Cell parameter parsing    </dc:title>
  <dc:creator>Luka Novakovic</dc:creator>
  <cp:lastModifiedBy>Luka Novakovic</cp:lastModifiedBy>
  <cp:revision>4</cp:revision>
  <dcterms:created xsi:type="dcterms:W3CDTF">2022-12-09T19:37:37Z</dcterms:created>
  <dcterms:modified xsi:type="dcterms:W3CDTF">2022-12-11T11:44:20Z</dcterms:modified>
</cp:coreProperties>
</file>