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Finally R0 is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5DFC1-F73E-736B-9E24-42F0A1D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96"/>
            <a:ext cx="10515600" cy="3332196"/>
          </a:xfrm>
        </p:spPr>
      </p:pic>
    </p:spTree>
    <p:extLst>
      <p:ext uri="{BB962C8B-B14F-4D97-AF65-F5344CB8AC3E}">
        <p14:creationId xmlns:p14="http://schemas.microsoft.com/office/powerpoint/2010/main" val="8747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RC circuit testing (RC = 60, R = 4 </a:t>
            </a:r>
            <a:r>
              <a:rPr lang="en-US" dirty="0" err="1"/>
              <a:t>miliohm</a:t>
            </a:r>
            <a:r>
              <a:rPr lang="en-US" dirty="0"/>
              <a:t>) using </a:t>
            </a:r>
            <a:r>
              <a:rPr lang="en-US" dirty="0" err="1">
                <a:highlight>
                  <a:srgbClr val="FFFF00"/>
                </a:highlight>
              </a:rPr>
              <a:t>SISOSubid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2A869-7606-0DB3-9A27-DD55CFAC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709"/>
            <a:ext cx="10515600" cy="4155170"/>
          </a:xfrm>
        </p:spPr>
      </p:pic>
    </p:spTree>
    <p:extLst>
      <p:ext uri="{BB962C8B-B14F-4D97-AF65-F5344CB8AC3E}">
        <p14:creationId xmlns:p14="http://schemas.microsoft.com/office/powerpoint/2010/main" val="12085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20.11.2022. RC circuit testing (RC = 60, R = 4 </a:t>
            </a:r>
            <a:r>
              <a:rPr lang="en-US" dirty="0" err="1"/>
              <a:t>miliohm</a:t>
            </a:r>
            <a:r>
              <a:rPr lang="en-US" dirty="0"/>
              <a:t>), this time using </a:t>
            </a:r>
            <a:r>
              <a:rPr lang="en-US" dirty="0" err="1">
                <a:highlight>
                  <a:srgbClr val="FFFF00"/>
                </a:highlight>
              </a:rPr>
              <a:t>differential_evolution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C80583-F456-90E4-ABE1-0E4EBE10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882"/>
            <a:ext cx="10515600" cy="3438823"/>
          </a:xfrm>
        </p:spPr>
      </p:pic>
    </p:spTree>
    <p:extLst>
      <p:ext uri="{BB962C8B-B14F-4D97-AF65-F5344CB8AC3E}">
        <p14:creationId xmlns:p14="http://schemas.microsoft.com/office/powerpoint/2010/main" val="4107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715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  <vt:lpstr>11.11.2022. Finally R0 is better</vt:lpstr>
      <vt:lpstr>11.11.2022. RC circuit testing (RC = 60, R = 4 miliohm) using SISOSubid</vt:lpstr>
      <vt:lpstr>20.11.2022. RC circuit testing (RC = 60, R = 4 miliohm), this time using differential_evolution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13</cp:revision>
  <dcterms:created xsi:type="dcterms:W3CDTF">2022-10-15T19:42:12Z</dcterms:created>
  <dcterms:modified xsi:type="dcterms:W3CDTF">2022-11-20T18:32:11Z</dcterms:modified>
</cp:coreProperties>
</file>