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8" d="100"/>
          <a:sy n="78" d="100"/>
        </p:scale>
        <p:origin x="4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Searching</a:t>
            </a:r>
            <a:endParaRPr lang="id-ID" dirty="0"/>
          </a:p>
        </p:txBody>
      </p:sp>
      <p:sp>
        <p:nvSpPr>
          <p:cNvPr id="3" name="Subtitle 2"/>
          <p:cNvSpPr>
            <a:spLocks noGrp="1"/>
          </p:cNvSpPr>
          <p:nvPr>
            <p:ph type="subTitle" idx="1"/>
          </p:nvPr>
        </p:nvSpPr>
        <p:spPr/>
        <p:txBody>
          <a:bodyPr/>
          <a:lstStyle/>
          <a:p>
            <a:r>
              <a:rPr lang="id-ID" dirty="0" smtClean="0"/>
              <a:t>M.Naufal,s.Tr.t</a:t>
            </a:r>
            <a:endParaRPr lang="id-ID" dirty="0"/>
          </a:p>
        </p:txBody>
      </p:sp>
    </p:spTree>
    <p:extLst>
      <p:ext uri="{BB962C8B-B14F-4D97-AF65-F5344CB8AC3E}">
        <p14:creationId xmlns:p14="http://schemas.microsoft.com/office/powerpoint/2010/main" val="63800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Searching</a:t>
            </a:r>
            <a:endParaRPr lang="id-ID" dirty="0"/>
          </a:p>
        </p:txBody>
      </p:sp>
      <p:sp>
        <p:nvSpPr>
          <p:cNvPr id="3" name="Content Placeholder 2"/>
          <p:cNvSpPr>
            <a:spLocks noGrp="1"/>
          </p:cNvSpPr>
          <p:nvPr>
            <p:ph idx="1"/>
          </p:nvPr>
        </p:nvSpPr>
        <p:spPr/>
        <p:txBody>
          <a:bodyPr/>
          <a:lstStyle/>
          <a:p>
            <a:pPr marL="0" indent="0">
              <a:buNone/>
            </a:pPr>
            <a:r>
              <a:rPr lang="id-ID" b="1" i="1" dirty="0"/>
              <a:t>Searching</a:t>
            </a:r>
            <a:r>
              <a:rPr lang="id-ID" dirty="0"/>
              <a:t> atau pencarian adalah salah satu konsep yang fundamental dalam dunia pemprograman. Layaknya di dunia nyata, kita tidak hanya memproses/mengolah data saja, melainkan menyimpan/merekam data di suatu wadah. Saat kita membutuhkan data tersebut, kita melakukan pencarian. Metode pencarian yang paling dasar adalah </a:t>
            </a:r>
            <a:r>
              <a:rPr lang="id-ID" i="1" dirty="0"/>
              <a:t>linear</a:t>
            </a:r>
            <a:r>
              <a:rPr lang="id-ID" dirty="0"/>
              <a:t> dan </a:t>
            </a:r>
            <a:r>
              <a:rPr lang="id-ID" i="1" dirty="0"/>
              <a:t>binary</a:t>
            </a:r>
            <a:r>
              <a:rPr lang="id-ID" dirty="0"/>
              <a:t>. </a:t>
            </a:r>
          </a:p>
        </p:txBody>
      </p:sp>
    </p:spTree>
    <p:extLst>
      <p:ext uri="{BB962C8B-B14F-4D97-AF65-F5344CB8AC3E}">
        <p14:creationId xmlns:p14="http://schemas.microsoft.com/office/powerpoint/2010/main" val="3654159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Linear </a:t>
            </a:r>
            <a:r>
              <a:rPr lang="en-US" b="1" i="1" dirty="0"/>
              <a:t>Search</a:t>
            </a:r>
            <a:r>
              <a:rPr lang="en-US" dirty="0"/>
              <a:t> </a:t>
            </a:r>
            <a:r>
              <a:rPr lang="en-US" dirty="0" err="1"/>
              <a:t>atau</a:t>
            </a:r>
            <a:r>
              <a:rPr lang="en-US" dirty="0"/>
              <a:t> </a:t>
            </a:r>
            <a:r>
              <a:rPr lang="en-US" b="1" i="1" dirty="0"/>
              <a:t>Sequential Search</a:t>
            </a:r>
            <a:endParaRPr lang="id-ID" dirty="0"/>
          </a:p>
        </p:txBody>
      </p:sp>
      <p:sp>
        <p:nvSpPr>
          <p:cNvPr id="3" name="Content Placeholder 2"/>
          <p:cNvSpPr>
            <a:spLocks noGrp="1"/>
          </p:cNvSpPr>
          <p:nvPr>
            <p:ph idx="1"/>
          </p:nvPr>
        </p:nvSpPr>
        <p:spPr/>
        <p:txBody>
          <a:bodyPr/>
          <a:lstStyle/>
          <a:p>
            <a:r>
              <a:rPr lang="id-ID" dirty="0"/>
              <a:t>Algoritma ini mencari data yang kita inginkan satu-per-satu dari awal hingga data terakhir tanpa adanya </a:t>
            </a:r>
            <a:r>
              <a:rPr lang="id-ID" i="1" dirty="0"/>
              <a:t>jump</a:t>
            </a:r>
            <a:r>
              <a:rPr lang="id-ID" dirty="0"/>
              <a:t> atau melewati suatu data tertentu. Pencarian inilah yang sangat </a:t>
            </a:r>
            <a:r>
              <a:rPr lang="id-ID" dirty="0" smtClean="0"/>
              <a:t>dasar, </a:t>
            </a:r>
            <a:r>
              <a:rPr lang="id-ID" dirty="0"/>
              <a:t>manusia pada umumnya menggunakan metode pencarian ini. </a:t>
            </a:r>
            <a:endParaRPr lang="id-ID" dirty="0" smtClean="0"/>
          </a:p>
          <a:p>
            <a:r>
              <a:rPr lang="id-ID" b="1" dirty="0" smtClean="0"/>
              <a:t>Kelebihan : </a:t>
            </a:r>
            <a:r>
              <a:rPr lang="id-ID" dirty="0" smtClean="0"/>
              <a:t>hasilnya </a:t>
            </a:r>
            <a:r>
              <a:rPr lang="id-ID" dirty="0"/>
              <a:t>terjamin/pasti ada atau tidak ada. </a:t>
            </a:r>
            <a:endParaRPr lang="id-ID" dirty="0" smtClean="0"/>
          </a:p>
          <a:p>
            <a:r>
              <a:rPr lang="id-ID" b="1" dirty="0" smtClean="0"/>
              <a:t>Kekurangan</a:t>
            </a:r>
            <a:r>
              <a:rPr lang="id-ID" dirty="0" smtClean="0"/>
              <a:t> : </a:t>
            </a:r>
            <a:r>
              <a:rPr lang="id-ID" dirty="0"/>
              <a:t>penggunaan waktu dalam proses pencarian akan  berjalan </a:t>
            </a:r>
            <a:r>
              <a:rPr lang="id-ID" dirty="0" smtClean="0"/>
              <a:t>lama jika berada di akhir</a:t>
            </a:r>
            <a:endParaRPr lang="id-ID" dirty="0"/>
          </a:p>
        </p:txBody>
      </p:sp>
    </p:spTree>
    <p:extLst>
      <p:ext uri="{BB962C8B-B14F-4D97-AF65-F5344CB8AC3E}">
        <p14:creationId xmlns:p14="http://schemas.microsoft.com/office/powerpoint/2010/main" val="4148718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Binary Search</a:t>
            </a:r>
          </a:p>
        </p:txBody>
      </p:sp>
      <p:sp>
        <p:nvSpPr>
          <p:cNvPr id="3" name="Content Placeholder 2"/>
          <p:cNvSpPr>
            <a:spLocks noGrp="1"/>
          </p:cNvSpPr>
          <p:nvPr>
            <p:ph idx="1"/>
          </p:nvPr>
        </p:nvSpPr>
        <p:spPr/>
        <p:txBody>
          <a:bodyPr>
            <a:normAutofit fontScale="77500" lnSpcReduction="20000"/>
          </a:bodyPr>
          <a:lstStyle/>
          <a:p>
            <a:r>
              <a:rPr lang="id-ID" dirty="0" smtClean="0"/>
              <a:t>algoritma </a:t>
            </a:r>
            <a:r>
              <a:rPr lang="id-ID" dirty="0"/>
              <a:t>ini menggukan </a:t>
            </a:r>
            <a:r>
              <a:rPr lang="id-ID" i="1" dirty="0"/>
              <a:t>jumps</a:t>
            </a:r>
            <a:r>
              <a:rPr lang="id-ID" dirty="0"/>
              <a:t>. Ide dari dari algo ini adalah mencari sebuah data dari kumpulan data yang </a:t>
            </a:r>
            <a:r>
              <a:rPr lang="id-ID" b="1" dirty="0"/>
              <a:t>TERURUT</a:t>
            </a:r>
            <a:r>
              <a:rPr lang="id-ID" dirty="0"/>
              <a:t> dengan cara membagi kumpulan data tersebut menjadi 2 bagian yang sama dan melihat data yang ada di tengah kumpulan data tersebut serta membandingkan dengan data yang kita cari. </a:t>
            </a:r>
            <a:endParaRPr lang="id-ID" dirty="0" smtClean="0"/>
          </a:p>
          <a:p>
            <a:r>
              <a:rPr lang="id-ID" dirty="0" smtClean="0"/>
              <a:t>Jadi</a:t>
            </a:r>
            <a:r>
              <a:rPr lang="id-ID" dirty="0"/>
              <a:t>, </a:t>
            </a:r>
            <a:r>
              <a:rPr lang="id-ID" i="1" dirty="0"/>
              <a:t>binary search</a:t>
            </a:r>
            <a:r>
              <a:rPr lang="id-ID" dirty="0"/>
              <a:t> melihat data yang berada di tengah dulu, bukan di awal. Asumsikan data yang kita miliki sudah terurut ascending.  Jika data yang berada di tengah itu lebih besar daripada yang kita cari, maka kita hanya akan melihat data pertama hingga data ke-tengah-1. Begitu pula apabila data tengah lebih kecil, maka kita akan melihat data ke-tengah+1 hingga terakhir</a:t>
            </a:r>
            <a:r>
              <a:rPr lang="id-ID" dirty="0" smtClean="0"/>
              <a:t>.</a:t>
            </a:r>
          </a:p>
          <a:p>
            <a:r>
              <a:rPr lang="id-ID" b="1" dirty="0"/>
              <a:t>Kelebihan</a:t>
            </a:r>
            <a:r>
              <a:rPr lang="id-ID" dirty="0"/>
              <a:t>  : </a:t>
            </a:r>
            <a:r>
              <a:rPr lang="id-ID" dirty="0" smtClean="0"/>
              <a:t>Kompleksitas </a:t>
            </a:r>
            <a:r>
              <a:rPr lang="id-ID" dirty="0"/>
              <a:t>algoritmanya yang lebih kecil daripada kompleksitas algoritma sequential search</a:t>
            </a:r>
            <a:endParaRPr lang="id-ID" dirty="0" smtClean="0"/>
          </a:p>
          <a:p>
            <a:r>
              <a:rPr lang="id-ID" b="1" dirty="0" smtClean="0"/>
              <a:t>Kekurangan</a:t>
            </a:r>
            <a:r>
              <a:rPr lang="id-ID" dirty="0" smtClean="0"/>
              <a:t> : ·Hanya </a:t>
            </a:r>
            <a:r>
              <a:rPr lang="id-ID" dirty="0"/>
              <a:t>bisa berfungsi pada data yang sudah terurut (</a:t>
            </a:r>
            <a:r>
              <a:rPr lang="id-ID" i="1" dirty="0"/>
              <a:t>sorted</a:t>
            </a:r>
            <a:r>
              <a:rPr lang="id-ID" dirty="0"/>
              <a:t>), ini adalah syarat mutlak dari pencarian biner</a:t>
            </a:r>
            <a:endParaRPr lang="id-ID" dirty="0"/>
          </a:p>
          <a:p>
            <a:endParaRPr lang="id-ID" dirty="0"/>
          </a:p>
        </p:txBody>
      </p:sp>
    </p:spTree>
    <p:extLst>
      <p:ext uri="{BB962C8B-B14F-4D97-AF65-F5344CB8AC3E}">
        <p14:creationId xmlns:p14="http://schemas.microsoft.com/office/powerpoint/2010/main" val="214616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720" y="2016125"/>
            <a:ext cx="8180172" cy="3449638"/>
          </a:xfrm>
        </p:spPr>
      </p:pic>
    </p:spTree>
    <p:extLst>
      <p:ext uri="{BB962C8B-B14F-4D97-AF65-F5344CB8AC3E}">
        <p14:creationId xmlns:p14="http://schemas.microsoft.com/office/powerpoint/2010/main" val="3939041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PILIH MANA??</a:t>
            </a:r>
            <a:endParaRPr lang="id-ID" dirty="0"/>
          </a:p>
        </p:txBody>
      </p:sp>
      <p:sp>
        <p:nvSpPr>
          <p:cNvPr id="3" name="Content Placeholder 2"/>
          <p:cNvSpPr>
            <a:spLocks noGrp="1"/>
          </p:cNvSpPr>
          <p:nvPr>
            <p:ph idx="1"/>
          </p:nvPr>
        </p:nvSpPr>
        <p:spPr/>
        <p:txBody>
          <a:bodyPr/>
          <a:lstStyle/>
          <a:p>
            <a:pPr marL="0" indent="0">
              <a:buNone/>
            </a:pPr>
            <a:r>
              <a:rPr lang="id-ID" dirty="0" smtClean="0"/>
              <a:t>Jika ingin </a:t>
            </a:r>
            <a:r>
              <a:rPr lang="id-ID" dirty="0"/>
              <a:t>mencari banyaknya bilangan N dalam sebuah array, </a:t>
            </a:r>
            <a:r>
              <a:rPr lang="id-ID" dirty="0" smtClean="0"/>
              <a:t>gunakan </a:t>
            </a:r>
            <a:r>
              <a:rPr lang="id-ID" i="1" dirty="0" smtClean="0"/>
              <a:t>linear </a:t>
            </a:r>
            <a:r>
              <a:rPr lang="id-ID" i="1" dirty="0"/>
              <a:t>search</a:t>
            </a:r>
            <a:r>
              <a:rPr lang="id-ID" dirty="0"/>
              <a:t>. Punya data besar dan sudah terurut? Lebih baik gunakan </a:t>
            </a:r>
            <a:r>
              <a:rPr lang="id-ID" i="1" dirty="0"/>
              <a:t>binary search</a:t>
            </a:r>
            <a:r>
              <a:rPr lang="id-ID" dirty="0"/>
              <a:t>.</a:t>
            </a:r>
          </a:p>
        </p:txBody>
      </p:sp>
    </p:spTree>
    <p:extLst>
      <p:ext uri="{BB962C8B-B14F-4D97-AF65-F5344CB8AC3E}">
        <p14:creationId xmlns:p14="http://schemas.microsoft.com/office/powerpoint/2010/main" val="13222224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TotalTime>
  <Words>215</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Searching</vt:lpstr>
      <vt:lpstr>Searching</vt:lpstr>
      <vt:lpstr>Linear Search atau Sequential Search</vt:lpstr>
      <vt:lpstr>Binary Search</vt:lpstr>
      <vt:lpstr>PowerPoint Presentation</vt:lpstr>
      <vt:lpstr>PILIH MANA??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dc:title>
  <dc:creator>ThinkPad</dc:creator>
  <cp:lastModifiedBy>ThinkPad</cp:lastModifiedBy>
  <cp:revision>2</cp:revision>
  <dcterms:created xsi:type="dcterms:W3CDTF">2019-05-13T09:15:29Z</dcterms:created>
  <dcterms:modified xsi:type="dcterms:W3CDTF">2019-05-13T09:27:12Z</dcterms:modified>
</cp:coreProperties>
</file>