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61" autoAdjust="0"/>
    <p:restoredTop sz="94660"/>
  </p:normalViewPr>
  <p:slideViewPr>
    <p:cSldViewPr snapToGrid="0">
      <p:cViewPr varScale="1">
        <p:scale>
          <a:sx n="78" d="100"/>
          <a:sy n="78" d="100"/>
        </p:scale>
        <p:origin x="44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smtClean="0"/>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3/18/2019</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3/18/2019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3/18/2019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3/18/2019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smtClean="0"/>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3/18/2019</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3/18/2019</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id-ID" dirty="0" smtClean="0"/>
              <a:t>Bubble Sort</a:t>
            </a:r>
            <a:endParaRPr lang="id-ID" dirty="0"/>
          </a:p>
        </p:txBody>
      </p:sp>
      <p:sp>
        <p:nvSpPr>
          <p:cNvPr id="3" name="Subtitle 2"/>
          <p:cNvSpPr>
            <a:spLocks noGrp="1"/>
          </p:cNvSpPr>
          <p:nvPr>
            <p:ph type="subTitle" idx="1"/>
          </p:nvPr>
        </p:nvSpPr>
        <p:spPr/>
        <p:txBody>
          <a:bodyPr/>
          <a:lstStyle/>
          <a:p>
            <a:r>
              <a:rPr lang="id-ID" dirty="0" smtClean="0"/>
              <a:t>m.Naufal, s.tr.t</a:t>
            </a:r>
            <a:endParaRPr lang="id-ID" dirty="0"/>
          </a:p>
        </p:txBody>
      </p:sp>
    </p:spTree>
    <p:extLst>
      <p:ext uri="{BB962C8B-B14F-4D97-AF65-F5344CB8AC3E}">
        <p14:creationId xmlns:p14="http://schemas.microsoft.com/office/powerpoint/2010/main" val="7139289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pengertian</a:t>
            </a:r>
            <a:endParaRPr lang="id-ID" dirty="0"/>
          </a:p>
        </p:txBody>
      </p:sp>
      <p:sp>
        <p:nvSpPr>
          <p:cNvPr id="3" name="Content Placeholder 2"/>
          <p:cNvSpPr>
            <a:spLocks noGrp="1"/>
          </p:cNvSpPr>
          <p:nvPr>
            <p:ph idx="1"/>
          </p:nvPr>
        </p:nvSpPr>
        <p:spPr/>
        <p:txBody>
          <a:bodyPr/>
          <a:lstStyle/>
          <a:p>
            <a:r>
              <a:rPr lang="id-ID" dirty="0"/>
              <a:t>Algoritma Bubble Sort ini merupakan proses pengurutan yang secara berangsur-angsur berpindah ke posisi yang tepat karena itulah dinamakan Bubble yang artinya gelembung. Algoritma ini akan mengurutkan data dari yang terbesar ke yang terkecil (</a:t>
            </a:r>
            <a:r>
              <a:rPr lang="id-ID" i="1" dirty="0"/>
              <a:t>ascending</a:t>
            </a:r>
            <a:r>
              <a:rPr lang="id-ID" dirty="0"/>
              <a:t>) atau sebaliknya (</a:t>
            </a:r>
            <a:r>
              <a:rPr lang="id-ID" i="1" dirty="0"/>
              <a:t>descending</a:t>
            </a:r>
            <a:r>
              <a:rPr lang="id-ID" dirty="0"/>
              <a:t>).</a:t>
            </a:r>
          </a:p>
          <a:p>
            <a:r>
              <a:rPr lang="id-ID" dirty="0"/>
              <a:t>Secara sederhana, bisa didefenisikan algoritma Bubble Sort adalah pengurutan dengan cara pertukaran data dengan data disebelahnya secara terus menerus sampai dalam satu iterasi tertentu tidak ada lagi perubahan.</a:t>
            </a:r>
          </a:p>
          <a:p>
            <a:pPr marL="0" indent="0">
              <a:buNone/>
            </a:pPr>
            <a:endParaRPr lang="id-ID" dirty="0"/>
          </a:p>
        </p:txBody>
      </p:sp>
    </p:spTree>
    <p:extLst>
      <p:ext uri="{BB962C8B-B14F-4D97-AF65-F5344CB8AC3E}">
        <p14:creationId xmlns:p14="http://schemas.microsoft.com/office/powerpoint/2010/main" val="12421470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KELEBIHAN DAN KEKURANGAN </a:t>
            </a:r>
            <a:endParaRPr lang="id-ID" dirty="0"/>
          </a:p>
        </p:txBody>
      </p:sp>
      <p:sp>
        <p:nvSpPr>
          <p:cNvPr id="3" name="Content Placeholder 2"/>
          <p:cNvSpPr>
            <a:spLocks noGrp="1"/>
          </p:cNvSpPr>
          <p:nvPr>
            <p:ph idx="1"/>
          </p:nvPr>
        </p:nvSpPr>
        <p:spPr/>
        <p:txBody>
          <a:bodyPr/>
          <a:lstStyle/>
          <a:p>
            <a:r>
              <a:rPr lang="id-ID" b="1" dirty="0" smtClean="0"/>
              <a:t>Kelebihannya</a:t>
            </a:r>
            <a:r>
              <a:rPr lang="id-ID" dirty="0" smtClean="0"/>
              <a:t> </a:t>
            </a:r>
            <a:r>
              <a:rPr lang="id-ID" dirty="0"/>
              <a:t>metode ini merupakan metode paling sederhana untuk mengurutkan data. Selain sederhana, algoritma Bubble Sort mudah dipahami. </a:t>
            </a:r>
            <a:endParaRPr lang="id-ID" dirty="0" smtClean="0"/>
          </a:p>
          <a:p>
            <a:r>
              <a:rPr lang="id-ID" b="1" dirty="0"/>
              <a:t>K</a:t>
            </a:r>
            <a:r>
              <a:rPr lang="id-ID" b="1" smtClean="0"/>
              <a:t>ekurangannya</a:t>
            </a:r>
            <a:r>
              <a:rPr lang="id-ID" smtClean="0"/>
              <a:t> </a:t>
            </a:r>
            <a:r>
              <a:rPr lang="id-ID" dirty="0"/>
              <a:t>terletak pada </a:t>
            </a:r>
            <a:r>
              <a:rPr lang="id-ID" dirty="0" smtClean="0"/>
              <a:t>efisiensi. Bubble </a:t>
            </a:r>
            <a:r>
              <a:rPr lang="id-ID" dirty="0"/>
              <a:t>Sort ini merupakan metode pengurutan yang tidak efisien karena ketika mengurutkan data yang sangat besar akan sangat lambat prosesnya. Selain itu, jumlah pengulangan akan tetap sama jumlahnya meskipun data sudah cukup terurut.</a:t>
            </a:r>
          </a:p>
          <a:p>
            <a:pPr marL="0" indent="0">
              <a:buNone/>
            </a:pPr>
            <a:endParaRPr lang="id-ID" dirty="0"/>
          </a:p>
        </p:txBody>
      </p:sp>
    </p:spTree>
    <p:extLst>
      <p:ext uri="{BB962C8B-B14F-4D97-AF65-F5344CB8AC3E}">
        <p14:creationId xmlns:p14="http://schemas.microsoft.com/office/powerpoint/2010/main" val="16767088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7" y="1003257"/>
            <a:ext cx="9603275" cy="1049235"/>
          </a:xfrm>
        </p:spPr>
        <p:txBody>
          <a:bodyPr/>
          <a:lstStyle/>
          <a:p>
            <a:r>
              <a:rPr lang="id-ID" dirty="0" smtClean="0"/>
              <a:t>CONTOH</a:t>
            </a:r>
            <a:endParaRPr lang="id-ID" dirty="0"/>
          </a:p>
        </p:txBody>
      </p:sp>
      <p:sp>
        <p:nvSpPr>
          <p:cNvPr id="3" name="Content Placeholder 2"/>
          <p:cNvSpPr>
            <a:spLocks noGrp="1"/>
          </p:cNvSpPr>
          <p:nvPr>
            <p:ph idx="1"/>
          </p:nvPr>
        </p:nvSpPr>
        <p:spPr>
          <a:xfrm>
            <a:off x="593124" y="2187182"/>
            <a:ext cx="11059298" cy="3450613"/>
          </a:xfrm>
        </p:spPr>
        <p:txBody>
          <a:bodyPr>
            <a:noAutofit/>
          </a:bodyPr>
          <a:lstStyle/>
          <a:p>
            <a:pPr marL="0" indent="0">
              <a:buNone/>
            </a:pPr>
            <a:r>
              <a:rPr lang="en-US" sz="2800" dirty="0"/>
              <a:t>array “3 1 4 2 8</a:t>
            </a:r>
            <a:r>
              <a:rPr lang="en-US" sz="2800" dirty="0" smtClean="0"/>
              <a:t>”.</a:t>
            </a:r>
            <a:endParaRPr lang="id-ID" sz="2800" dirty="0" smtClean="0"/>
          </a:p>
          <a:p>
            <a:pPr marL="0" indent="0">
              <a:buNone/>
            </a:pPr>
            <a:r>
              <a:rPr lang="it-IT" sz="1800" dirty="0" smtClean="0"/>
              <a:t>Proses pertama</a:t>
            </a:r>
            <a:r>
              <a:rPr lang="id-ID" sz="1800" dirty="0" smtClean="0"/>
              <a:t>			 Proses kedua			</a:t>
            </a:r>
            <a:r>
              <a:rPr lang="id-ID" sz="1800" dirty="0"/>
              <a:t> Proses ketiga </a:t>
            </a:r>
            <a:r>
              <a:rPr lang="id-ID" sz="1800" dirty="0" smtClean="0"/>
              <a:t>	</a:t>
            </a:r>
            <a:r>
              <a:rPr lang="id-ID" sz="1800" dirty="0"/>
              <a:t/>
            </a:r>
            <a:br>
              <a:rPr lang="id-ID" sz="1800" dirty="0"/>
            </a:br>
            <a:r>
              <a:rPr lang="it-IT" sz="1800" dirty="0"/>
              <a:t>(3 1 4 2 8) menjadi (1 3 4 2 8</a:t>
            </a:r>
            <a:r>
              <a:rPr lang="it-IT" sz="1800" dirty="0" smtClean="0"/>
              <a:t>)</a:t>
            </a:r>
            <a:r>
              <a:rPr lang="id-ID" sz="1800" dirty="0" smtClean="0"/>
              <a:t>	(</a:t>
            </a:r>
            <a:r>
              <a:rPr lang="id-ID" sz="1800" dirty="0"/>
              <a:t>1 3 2 4 8) menjadi (1 3 2 4 8</a:t>
            </a:r>
            <a:r>
              <a:rPr lang="id-ID" sz="1800" dirty="0" smtClean="0"/>
              <a:t>)	 (</a:t>
            </a:r>
            <a:r>
              <a:rPr lang="id-ID" sz="1800" dirty="0"/>
              <a:t>1 2 3 4 8) menjadi (1 2 3 4 8)</a:t>
            </a:r>
            <a:br>
              <a:rPr lang="id-ID" sz="1800" dirty="0"/>
            </a:br>
            <a:r>
              <a:rPr lang="it-IT" sz="1800" dirty="0"/>
              <a:t>(1 3 4 2 8) menjadi (1 3 4 2 8</a:t>
            </a:r>
            <a:r>
              <a:rPr lang="it-IT" sz="1800" dirty="0" smtClean="0"/>
              <a:t>)</a:t>
            </a:r>
            <a:r>
              <a:rPr lang="id-ID" sz="1800" dirty="0" smtClean="0"/>
              <a:t>	(</a:t>
            </a:r>
            <a:r>
              <a:rPr lang="id-ID" sz="1800" dirty="0"/>
              <a:t>1 3 2 4 8) menjadi (1 2 3 4 8</a:t>
            </a:r>
            <a:r>
              <a:rPr lang="id-ID" sz="1800" dirty="0" smtClean="0"/>
              <a:t>)	 </a:t>
            </a:r>
            <a:r>
              <a:rPr lang="id-ID" sz="1800" dirty="0"/>
              <a:t>(1 2 3 4 8) menjadi (1 2 3 4 8)</a:t>
            </a:r>
            <a:br>
              <a:rPr lang="id-ID" sz="1800" dirty="0"/>
            </a:br>
            <a:r>
              <a:rPr lang="it-IT" sz="1800" dirty="0" smtClean="0"/>
              <a:t>(</a:t>
            </a:r>
            <a:r>
              <a:rPr lang="it-IT" sz="1800" dirty="0"/>
              <a:t>1 3 4 2 8) menjadi (1 3 2 4 8</a:t>
            </a:r>
            <a:r>
              <a:rPr lang="it-IT" sz="1800" dirty="0" smtClean="0"/>
              <a:t>)</a:t>
            </a:r>
            <a:r>
              <a:rPr lang="id-ID" sz="1800" dirty="0" smtClean="0"/>
              <a:t>	(</a:t>
            </a:r>
            <a:r>
              <a:rPr lang="id-ID" sz="1800" dirty="0"/>
              <a:t>1 2 3 4 8) menjadi (1 2 3 4 8</a:t>
            </a:r>
            <a:r>
              <a:rPr lang="id-ID" sz="1800" dirty="0" smtClean="0"/>
              <a:t>)	 </a:t>
            </a:r>
            <a:r>
              <a:rPr lang="id-ID" sz="1800" dirty="0"/>
              <a:t>(1 2 3 4 8) menjadi (1 2 3 4 8)</a:t>
            </a:r>
            <a:br>
              <a:rPr lang="id-ID" sz="1800" dirty="0"/>
            </a:br>
            <a:r>
              <a:rPr lang="it-IT" sz="1800" dirty="0"/>
              <a:t>(1 3 2 4 8) menjadi (1 3 2 4 8</a:t>
            </a:r>
            <a:r>
              <a:rPr lang="it-IT" sz="1800" dirty="0" smtClean="0"/>
              <a:t>)</a:t>
            </a:r>
            <a:r>
              <a:rPr lang="id-ID" sz="1800" dirty="0" smtClean="0"/>
              <a:t>	(</a:t>
            </a:r>
            <a:r>
              <a:rPr lang="id-ID" sz="1800" dirty="0"/>
              <a:t>1 2 3 4 8) menjadi (1 2 3 4 8</a:t>
            </a:r>
            <a:r>
              <a:rPr lang="id-ID" sz="1800" dirty="0" smtClean="0"/>
              <a:t>)	 (</a:t>
            </a:r>
            <a:r>
              <a:rPr lang="id-ID" sz="1800" dirty="0"/>
              <a:t>1 2 3 4 8) menjadi (1 2 3 4 8)</a:t>
            </a:r>
          </a:p>
          <a:p>
            <a:endParaRPr lang="id-ID" sz="1800" dirty="0"/>
          </a:p>
          <a:p>
            <a:endParaRPr lang="id-ID" sz="1800" dirty="0"/>
          </a:p>
          <a:p>
            <a:pPr marL="0" indent="0">
              <a:buNone/>
            </a:pPr>
            <a:r>
              <a:rPr lang="id-ID" sz="1800" dirty="0"/>
              <a:t/>
            </a:r>
            <a:br>
              <a:rPr lang="id-ID" sz="1800" dirty="0"/>
            </a:br>
            <a:r>
              <a:rPr lang="id-ID" sz="1800" dirty="0"/>
              <a:t/>
            </a:r>
            <a:br>
              <a:rPr lang="id-ID" sz="1800" dirty="0"/>
            </a:br>
            <a:r>
              <a:rPr lang="id-ID" sz="1800" dirty="0"/>
              <a:t/>
            </a:r>
            <a:br>
              <a:rPr lang="id-ID" sz="1800" dirty="0"/>
            </a:br>
            <a:r>
              <a:rPr lang="id-ID" sz="1800" dirty="0"/>
              <a:t/>
            </a:r>
            <a:br>
              <a:rPr lang="id-ID" sz="1800" dirty="0"/>
            </a:br>
            <a:r>
              <a:rPr lang="it-IT" sz="1800" dirty="0" smtClean="0"/>
              <a:t/>
            </a:r>
            <a:br>
              <a:rPr lang="it-IT" sz="1800" dirty="0" smtClean="0"/>
            </a:br>
            <a:r>
              <a:rPr lang="it-IT" sz="1800" dirty="0" smtClean="0"/>
              <a:t/>
            </a:r>
            <a:br>
              <a:rPr lang="it-IT" sz="1800" dirty="0" smtClean="0"/>
            </a:br>
            <a:r>
              <a:rPr lang="it-IT" sz="1800" dirty="0" smtClean="0"/>
              <a:t/>
            </a:r>
            <a:br>
              <a:rPr lang="it-IT" sz="1800" dirty="0" smtClean="0"/>
            </a:br>
            <a:r>
              <a:rPr lang="it-IT" sz="1800" dirty="0" smtClean="0"/>
              <a:t/>
            </a:r>
            <a:br>
              <a:rPr lang="it-IT" sz="1800" dirty="0" smtClean="0"/>
            </a:br>
            <a:endParaRPr lang="id-ID" sz="1800" dirty="0"/>
          </a:p>
          <a:p>
            <a:pPr marL="0" indent="0">
              <a:buNone/>
            </a:pPr>
            <a:endParaRPr lang="id-ID" sz="1800" dirty="0"/>
          </a:p>
        </p:txBody>
      </p:sp>
    </p:spTree>
    <p:extLst>
      <p:ext uri="{BB962C8B-B14F-4D97-AF65-F5344CB8AC3E}">
        <p14:creationId xmlns:p14="http://schemas.microsoft.com/office/powerpoint/2010/main" val="386909261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22</TotalTime>
  <Words>126</Words>
  <Application>Microsoft Office PowerPoint</Application>
  <PresentationFormat>Widescreen</PresentationFormat>
  <Paragraphs>14</Paragraphs>
  <Slides>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Gill Sans MT</vt:lpstr>
      <vt:lpstr>Gallery</vt:lpstr>
      <vt:lpstr>Bubble Sort</vt:lpstr>
      <vt:lpstr>pengertian</vt:lpstr>
      <vt:lpstr>KELEBIHAN DAN KEKURANGAN </vt:lpstr>
      <vt:lpstr>CONTOH</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Bubble Sort</dc:title>
  <dc:creator>ThinkPad</dc:creator>
  <cp:lastModifiedBy>ThinkPad</cp:lastModifiedBy>
  <cp:revision>3</cp:revision>
  <dcterms:created xsi:type="dcterms:W3CDTF">2019-03-18T06:58:29Z</dcterms:created>
  <dcterms:modified xsi:type="dcterms:W3CDTF">2019-03-18T07:21:10Z</dcterms:modified>
</cp:coreProperties>
</file>