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83" r:id="rId4"/>
    <p:sldId id="286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6"/>
            <p14:sldId id="284"/>
            <p14:sldId id="28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214" autoAdjust="0"/>
  </p:normalViewPr>
  <p:slideViewPr>
    <p:cSldViewPr snapToGrid="0">
      <p:cViewPr varScale="1">
        <p:scale>
          <a:sx n="78" d="100"/>
          <a:sy n="78" d="100"/>
        </p:scale>
        <p:origin x="44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id-ID" sz="4800" dirty="0" smtClean="0">
                <a:solidFill>
                  <a:schemeClr val="bg1"/>
                </a:solidFill>
              </a:rPr>
              <a:t>PENGANTAR STRUKTUR DATA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 smtClean="0">
                <a:solidFill>
                  <a:schemeClr val="bg1"/>
                </a:solidFill>
                <a:latin typeface="+mj-lt"/>
              </a:rPr>
              <a:t>By M.Naufal, S.Tr.T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Pengertian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0443547" cy="4493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Struktur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cara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penyimpanan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pengorganisasian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data-data</a:t>
            </a:r>
            <a:r>
              <a:rPr lang="id-ID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memori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komputer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maupun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file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media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penyimpanan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id-ID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efektif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sehingga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efisien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termasuk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operasi-operasi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di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dalamnya</a:t>
            </a:r>
            <a:r>
              <a:rPr lang="id-ID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lvl="0" indent="0" algn="just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Pengertiannya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struktur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kumpulan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elemen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data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mulai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byte)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yang</a:t>
            </a:r>
            <a:r>
              <a:rPr lang="id-ID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ditentukan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tipe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datanya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diorganisasi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dibentuk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disusun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dikelompokkan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id-ID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diproses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sesuai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tipe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datanya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just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Struktur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data yang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dibicarakan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merupakan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struktur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logika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Bukan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penyajian</a:t>
            </a:r>
            <a:r>
              <a:rPr lang="id-ID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fisik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storage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memori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komputer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r>
              <a:rPr lang="id-ID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Tipe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0443547" cy="4591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Tipe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sederhana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sederhana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yang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terdiri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Data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sederhana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tunggal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misalnya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integer, real,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boolean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serta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karakter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Data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sederhana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majemuk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misalnya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string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Struktur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data,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meliputi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b.1.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Struktur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sederhana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misalnya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array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record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b.2.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Struktur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majemuk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terdiri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id-ID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b.2.1. Linear,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misalnya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stack, queue,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serta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linear linked list.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b.2.2. Nonlinear,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misalnya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pohon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binar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(binary tree),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pohon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cari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</a:t>
            </a:r>
            <a:r>
              <a:rPr lang="id-ID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er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(binary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search tree),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pohon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cari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m-way (m-way search tree),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general</a:t>
            </a:r>
            <a:r>
              <a:rPr lang="id-ID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tree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serta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graph.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36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44904" y="1435100"/>
            <a:ext cx="6527495" cy="505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3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Tools yang dibutuhkan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044354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id-ID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studio </a:t>
            </a:r>
            <a:endParaRPr lang="id-ID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8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942185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107</TotalTime>
  <Words>213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WelcomeDoc</vt:lpstr>
      <vt:lpstr>PENGANTAR STRUKTUR DATA</vt:lpstr>
      <vt:lpstr>Pengertian </vt:lpstr>
      <vt:lpstr>Kategori Tipe Data</vt:lpstr>
      <vt:lpstr>Tipe data</vt:lpstr>
      <vt:lpstr>Tools yang dibutuhkan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STRUKTUR DATA</dc:title>
  <dc:creator>ThinkPad</dc:creator>
  <cp:keywords/>
  <cp:lastModifiedBy>ThinkPad</cp:lastModifiedBy>
  <cp:revision>6</cp:revision>
  <dcterms:created xsi:type="dcterms:W3CDTF">2019-03-04T08:40:17Z</dcterms:created>
  <dcterms:modified xsi:type="dcterms:W3CDTF">2019-03-04T10:27:52Z</dcterms:modified>
  <cp:version/>
</cp:coreProperties>
</file>