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PERTEMUAN 1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 WEB</a:t>
            </a:r>
          </a:p>
          <a:p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M.Naufal, S.Tr.T</a:t>
            </a:r>
            <a:endParaRPr lang="id-ID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6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html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TUJUAN </a:t>
            </a:r>
            <a:r>
              <a:rPr lang="id-ID" dirty="0"/>
              <a:t>:</a:t>
            </a:r>
          </a:p>
          <a:p>
            <a:pPr marL="0" indent="0">
              <a:buNone/>
            </a:pP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Setelah mempelajari materi ini diharapkan anda dapat memahami struktur dasar dari dokumen HTML.</a:t>
            </a:r>
          </a:p>
          <a:p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 :</a:t>
            </a:r>
          </a:p>
          <a:p>
            <a:pPr marL="0" indent="0">
              <a:buNone/>
            </a:pP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Struktur dasar dokumen html(tag, element, attribute), element html, element head, element tittle, element body.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6721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html 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(hypertext markup language) adalah bahasa program yang digunakan untuk</a:t>
            </a:r>
          </a:p>
          <a:p>
            <a:pPr marL="0" indent="0">
              <a:buNone/>
            </a:pP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Menulis format dokumen yang dapat digunakan dalam web. Dengan HTML, teks ASCII</a:t>
            </a:r>
          </a:p>
          <a:p>
            <a:pPr marL="0" indent="0">
              <a:buNone/>
            </a:pP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(File *.Txt) dapat dipoles (di-mark-up) dengan kode-kode tertentu yang disebut tag</a:t>
            </a:r>
          </a:p>
          <a:p>
            <a:pPr marL="0" indent="0">
              <a:buNone/>
            </a:pP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 menjadi dokumen HTML (file *.Htm atau *.Html).</a:t>
            </a:r>
            <a:endParaRPr lang="id-ID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84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Persiapan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Web browser</a:t>
            </a:r>
          </a:p>
          <a:p>
            <a:r>
              <a:rPr lang="id-ID" dirty="0" smtClean="0"/>
              <a:t>Text editor (sublime text, notepad ++)</a:t>
            </a:r>
          </a:p>
          <a:p>
            <a:r>
              <a:rPr lang="id-ID" dirty="0" smtClean="0"/>
              <a:t>Xampp  (mysql &amp; apache)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9739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Hello world!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453445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</TotalTime>
  <Words>126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Tw Cen MT</vt:lpstr>
      <vt:lpstr>Droplet</vt:lpstr>
      <vt:lpstr>PERTEMUAN 1</vt:lpstr>
      <vt:lpstr>html</vt:lpstr>
      <vt:lpstr>Apa itu html ?</vt:lpstr>
      <vt:lpstr>Persiapan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</dc:title>
  <dc:creator>ThinkPad</dc:creator>
  <cp:lastModifiedBy>ThinkPad</cp:lastModifiedBy>
  <cp:revision>3</cp:revision>
  <dcterms:created xsi:type="dcterms:W3CDTF">2018-09-16T10:44:50Z</dcterms:created>
  <dcterms:modified xsi:type="dcterms:W3CDTF">2018-09-16T11:01:47Z</dcterms:modified>
</cp:coreProperties>
</file>