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3496"/>
  </p:normalViewPr>
  <p:slideViewPr>
    <p:cSldViewPr snapToGrid="0" snapToObjects="1">
      <p:cViewPr varScale="1">
        <p:scale>
          <a:sx n="97" d="100"/>
          <a:sy n="97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D694-4BE7-6B40-B327-5A8DBB21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9C1E-2CDA-8446-B03B-CEBBD343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7965-AEAF-FE41-AF0F-12E22A28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59F5A-A8E7-2A40-8670-5E3BC62D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239E-52A8-794C-8328-A21BED55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6694-26C1-9540-97D9-BBE6A5B4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11E49-9BA4-2B44-8C88-549A1DDB7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9AFA-1ABA-944C-B372-38A0C9CC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78E5-111F-4344-AF5F-63909979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56D5-3699-2045-8D5E-BFA107DC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56AE6-9B44-1C40-8094-FBED9FAE8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009A-C7B3-1745-9BF6-F3280C9CA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4B7E-09B8-424D-ACAC-1C58B38A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53EF-DA97-514E-9371-10F74EE8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8C61-D6F9-7244-B54A-25EB3DD6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9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982-8CE1-9346-A227-3638C3CB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297B-115A-4C43-94A4-167B8B39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63DA-E273-964F-93AC-632E011B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5BC1-9597-8B48-9D14-52F4F85B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7384-2767-A049-BF8D-6AAC928F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3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9DE2-2F17-F442-A528-62A006CB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6463C-1CE2-1B4F-8977-90D6E2669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DF8B-44E9-594C-86C6-DC1B3D7C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16F9-EE2D-DA4E-A389-A3970644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B531-05FD-DC43-83BD-20F491D8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AADC-6DFC-5F40-A58D-A121E04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BCF4-2922-434E-AF61-011264B6B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830E8-B3D4-3C47-A1E6-C2B3E6B6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D3B8-C88D-464D-9740-9E74B8BB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9860-9B57-A541-B40C-2264D88C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4367-61A8-1747-B227-765D8D28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A84-1DAD-9342-A99B-1E257460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A2BF-ACEA-9D4A-A66C-CF03A63DE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F375-1E39-5946-A440-96EC8C030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7E406-DE7B-1447-9066-E52EA076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6D8FD-66FD-3645-A316-A113CFC9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B90AB-C779-4541-9C66-69E2D42D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0FD54-1C7E-5042-A025-18C29A6A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CAA8-1155-EE41-A02E-561C03CD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612C-95CC-8341-9139-3606C41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BCD0E-AB02-F545-8598-FFB55325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6AE53-C67B-D64D-A627-F272932A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F43A1-782C-EA4B-867B-FDE1A6CA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7BE21-ADA3-D64C-A27C-64F36C04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668F5-B488-0B4A-9989-1A2F8483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8C55B-29BE-B542-B84C-9CE37963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D79E-8E4B-B14B-A673-8526C6C5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DE78-D7FA-E645-9287-3CDE8F0B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2DA2A-246E-5B40-B57C-9D35001AC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1D221-7FBC-BA43-BFDC-54728BF1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98CA8-BC8E-8549-99D0-673CAAED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8A42E-2865-264C-883F-89CE1FB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E3A0-0E7E-FC4A-B81C-743B30E3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CF713-D3E4-D545-AD6B-A2B74EC2D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EAD8C-0DAE-5D4F-B3ED-884833163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E3594-C1F9-4A4B-A414-EFD09608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5AAA-A977-DC4D-A316-FC19AF47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1BF8D-4782-2545-9B26-FFC05B8E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6E0C2-CF47-9945-9732-D7B2A28D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0654D-7588-E748-8CC2-DD730B71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4A19-33E1-C445-8BB7-CFCCAA471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92EC-9D82-A749-B749-16CC80C31A8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6976-B8EE-6647-93C8-48D3B91F8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1FEE-805C-FE48-99BA-C838D1033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C03F-E28F-6E44-97F1-5FB26814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853D-0037-0E43-80B0-2BB6C30F4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Level Admin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17948-7514-DF4E-B5A6-22221D3E9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3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					By </a:t>
            </a:r>
            <a:r>
              <a:rPr lang="en-US" dirty="0" err="1"/>
              <a:t>M.Naufal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1946-07AE-D942-BE1B-E5AAA284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CB78-256A-9F46-8525-444B8F6B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Level Admin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previlages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user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 yang lain.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menu,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.</a:t>
            </a:r>
          </a:p>
          <a:p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 jail </a:t>
            </a:r>
            <a:r>
              <a:rPr lang="en-US" dirty="0" err="1"/>
              <a:t>maupun</a:t>
            </a:r>
            <a:r>
              <a:rPr lang="en-US"/>
              <a:t> hacker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7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AD0F-6024-8B46-B91A-FC4A09A1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Cara </a:t>
            </a:r>
            <a:r>
              <a:rPr lang="en-US" dirty="0" err="1"/>
              <a:t>Membuatnya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393F-5FB2-C64B-9394-4F8E5265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1,2,3 </a:t>
            </a:r>
            <a:r>
              <a:rPr lang="en-US" dirty="0" err="1"/>
              <a:t>dst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menu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Model Login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NB. </a:t>
            </a:r>
            <a:r>
              <a:rPr lang="en-US" dirty="0" err="1"/>
              <a:t>Silahkan</a:t>
            </a:r>
            <a:r>
              <a:rPr lang="en-US" dirty="0"/>
              <a:t> pull git </a:t>
            </a:r>
            <a:r>
              <a:rPr lang="en-US" dirty="0" err="1"/>
              <a:t>terbaru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D0E-18B0-274F-892C-5963106B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User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C06F5-34E0-5644-989D-6EA5C6B7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/</a:t>
            </a:r>
            <a:r>
              <a:rPr lang="en-US" dirty="0" err="1"/>
              <a:t>ubah</a:t>
            </a:r>
            <a:r>
              <a:rPr lang="en-US" dirty="0"/>
              <a:t> table user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68BFB-9ECC-0248-A319-9ED226FE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4792"/>
            <a:ext cx="10207255" cy="29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2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C0EF-4307-FF46-8DA7-E0DA7EB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Buat</a:t>
            </a:r>
            <a:r>
              <a:rPr lang="en-US" dirty="0"/>
              <a:t> Menu </a:t>
            </a:r>
            <a:r>
              <a:rPr lang="en-US" dirty="0" err="1"/>
              <a:t>tiap</a:t>
            </a:r>
            <a:r>
              <a:rPr lang="en-US" dirty="0"/>
              <a:t>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BC33-F57B-D04C-8699-0FB612C4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Buka views/</a:t>
            </a:r>
            <a:r>
              <a:rPr lang="en-US" dirty="0" err="1"/>
              <a:t>Dasboard.php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level 1 </a:t>
            </a:r>
            <a:r>
              <a:rPr lang="en-US" dirty="0" err="1"/>
              <a:t>maka</a:t>
            </a:r>
            <a:r>
              <a:rPr lang="en-US" dirty="0"/>
              <a:t> 2 </a:t>
            </a:r>
            <a:r>
              <a:rPr lang="en-US" dirty="0" err="1"/>
              <a:t>maka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line 88 </a:t>
            </a:r>
          </a:p>
          <a:p>
            <a:pPr marL="0" indent="0">
              <a:buNone/>
            </a:pPr>
            <a:r>
              <a:rPr lang="en-ID" dirty="0">
                <a:solidFill>
                  <a:srgbClr val="C00000"/>
                </a:solidFill>
              </a:rPr>
              <a:t>if ($this-&gt;session-&gt;</a:t>
            </a:r>
            <a:r>
              <a:rPr lang="en-ID" dirty="0" err="1">
                <a:solidFill>
                  <a:srgbClr val="C00000"/>
                </a:solidFill>
              </a:rPr>
              <a:t>userdata</a:t>
            </a:r>
            <a:r>
              <a:rPr lang="en-ID" dirty="0">
                <a:solidFill>
                  <a:srgbClr val="C00000"/>
                </a:solidFill>
              </a:rPr>
              <a:t>('</a:t>
            </a:r>
            <a:r>
              <a:rPr lang="en-ID" dirty="0" err="1">
                <a:solidFill>
                  <a:srgbClr val="C00000"/>
                </a:solidFill>
              </a:rPr>
              <a:t>data_login</a:t>
            </a:r>
            <a:r>
              <a:rPr lang="en-ID" dirty="0">
                <a:solidFill>
                  <a:srgbClr val="C00000"/>
                </a:solidFill>
              </a:rPr>
              <a:t>')[‘</a:t>
            </a:r>
            <a:r>
              <a:rPr lang="en-ID" dirty="0" err="1">
                <a:solidFill>
                  <a:srgbClr val="C00000"/>
                </a:solidFill>
              </a:rPr>
              <a:t>log_level</a:t>
            </a:r>
            <a:r>
              <a:rPr lang="en-ID" dirty="0">
                <a:solidFill>
                  <a:srgbClr val="C00000"/>
                </a:solidFill>
              </a:rPr>
              <a:t>'] == '1') 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rgbClr val="C00000"/>
                </a:solidFill>
              </a:rPr>
              <a:t> } else if ($this-&gt;session-&gt;</a:t>
            </a:r>
            <a:r>
              <a:rPr lang="en-ID" dirty="0" err="1">
                <a:solidFill>
                  <a:srgbClr val="C00000"/>
                </a:solidFill>
              </a:rPr>
              <a:t>userdata</a:t>
            </a:r>
            <a:r>
              <a:rPr lang="en-ID" dirty="0">
                <a:solidFill>
                  <a:srgbClr val="C00000"/>
                </a:solidFill>
              </a:rPr>
              <a:t>('</a:t>
            </a:r>
            <a:r>
              <a:rPr lang="en-ID" dirty="0" err="1">
                <a:solidFill>
                  <a:srgbClr val="C00000"/>
                </a:solidFill>
              </a:rPr>
              <a:t>data_login</a:t>
            </a:r>
            <a:r>
              <a:rPr lang="en-ID" dirty="0">
                <a:solidFill>
                  <a:srgbClr val="C00000"/>
                </a:solidFill>
              </a:rPr>
              <a:t>')[‘</a:t>
            </a:r>
            <a:r>
              <a:rPr lang="en-ID" dirty="0" err="1">
                <a:solidFill>
                  <a:srgbClr val="C00000"/>
                </a:solidFill>
              </a:rPr>
              <a:t>log_level</a:t>
            </a:r>
            <a:r>
              <a:rPr lang="en-ID" dirty="0">
                <a:solidFill>
                  <a:srgbClr val="C00000"/>
                </a:solidFill>
              </a:rPr>
              <a:t>'] == '2') {</a:t>
            </a:r>
          </a:p>
          <a:p>
            <a:pPr marL="0" indent="0">
              <a:buNone/>
            </a:pPr>
            <a:r>
              <a:rPr lang="en-ID" dirty="0">
                <a:solidFill>
                  <a:srgbClr val="C0000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ID" dirty="0">
                <a:solidFill>
                  <a:srgbClr val="C00000"/>
                </a:solidFill>
              </a:rPr>
              <a:t>redirect(</a:t>
            </a:r>
            <a:r>
              <a:rPr lang="en-ID" dirty="0" err="1">
                <a:solidFill>
                  <a:srgbClr val="C00000"/>
                </a:solidFill>
              </a:rPr>
              <a:t>base_url</a:t>
            </a:r>
            <a:r>
              <a:rPr lang="en-ID" dirty="0">
                <a:solidFill>
                  <a:srgbClr val="C00000"/>
                </a:solidFill>
              </a:rPr>
              <a:t>('Login’))};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614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37E7-8EC6-7F4F-8AC1-CD6C5EC3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Model level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4BC1-F96C-374F-BCAC-077BE5DC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Buka models/</a:t>
            </a:r>
            <a:r>
              <a:rPr lang="en-US" dirty="0" err="1"/>
              <a:t>M_Login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Tambahkan</a:t>
            </a:r>
            <a:r>
              <a:rPr lang="en-US" dirty="0"/>
              <a:t> session </a:t>
            </a:r>
            <a:r>
              <a:rPr lang="en-US" dirty="0" err="1"/>
              <a:t>untuk</a:t>
            </a:r>
            <a:r>
              <a:rPr lang="en-US" dirty="0"/>
              <a:t> level line 24</a:t>
            </a:r>
          </a:p>
          <a:p>
            <a:pPr marL="0" indent="0">
              <a:buNone/>
            </a:pPr>
            <a:r>
              <a:rPr lang="en-ID" dirty="0">
                <a:solidFill>
                  <a:srgbClr val="C00000"/>
                </a:solidFill>
              </a:rPr>
              <a:t>'</a:t>
            </a:r>
            <a:r>
              <a:rPr lang="en-ID" dirty="0" err="1">
                <a:solidFill>
                  <a:srgbClr val="C00000"/>
                </a:solidFill>
              </a:rPr>
              <a:t>log_level</a:t>
            </a:r>
            <a:r>
              <a:rPr lang="en-ID" dirty="0">
                <a:solidFill>
                  <a:srgbClr val="C00000"/>
                </a:solidFill>
              </a:rPr>
              <a:t>' =&gt; $data[0]-&gt;level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7CAF-86BB-CF4E-B294-306BD70D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1B98A4-B720-7C4E-A82F-861C69AC9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391"/>
            <a:ext cx="492050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5458A-BEC5-A843-AD93-0E24BD0F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589" y="1918391"/>
            <a:ext cx="3162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1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134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 Level Admin</vt:lpstr>
      <vt:lpstr>Kegunaan?</vt:lpstr>
      <vt:lpstr>Bagaimana Cara Membuatnya?</vt:lpstr>
      <vt:lpstr>1. Membuat Tabel User level</vt:lpstr>
      <vt:lpstr>2. Buat Menu tiap User</vt:lpstr>
      <vt:lpstr>3. Model level multiple</vt:lpstr>
      <vt:lpstr>Hasil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Level Admin</dc:title>
  <dc:creator>Microsoft Office User</dc:creator>
  <cp:lastModifiedBy>Microsoft Office User</cp:lastModifiedBy>
  <cp:revision>4</cp:revision>
  <dcterms:created xsi:type="dcterms:W3CDTF">2021-07-20T07:45:28Z</dcterms:created>
  <dcterms:modified xsi:type="dcterms:W3CDTF">2021-07-20T08:19:01Z</dcterms:modified>
</cp:coreProperties>
</file>