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478"/>
  </p:normalViewPr>
  <p:slideViewPr>
    <p:cSldViewPr snapToGrid="0" snapToObjects="1">
      <p:cViewPr varScale="1">
        <p:scale>
          <a:sx n="64" d="100"/>
          <a:sy n="64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312B-ADFF-684A-A28E-C8C946539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9AA57-DE6A-3740-A01D-8A2DED60E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3832B-8D61-8947-9CCF-450444ED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3FBB-A03C-0F4B-8EBB-F5884C15092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AD3A2-7CB6-D649-8F14-D8A03A81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F893-9F09-6949-8237-9321473D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C30B-4113-6A41-8578-3CE5A56E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CB38-A159-DC4E-8D54-AE376327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0C8ED-1588-1D42-B905-D9F610941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9201-17EB-1745-BDEE-97CF5CEB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3FBB-A03C-0F4B-8EBB-F5884C15092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1E34-BA8C-264F-8700-5F878D15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58BC-6C6D-A340-91A2-1C0984C9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C30B-4113-6A41-8578-3CE5A56E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0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0F8F9-A55C-8940-A85E-EFD557311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5BF63-C2FB-594D-BBAE-2B9987CA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5C44-8D09-8E41-95AB-F743660B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3FBB-A03C-0F4B-8EBB-F5884C15092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8FA-CEFC-2940-B85A-9BD564ED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22F1-DFEF-C541-B792-7BA2CFE8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C30B-4113-6A41-8578-3CE5A56E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05A3-FB9A-474F-ABBD-357052D9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1303-5D85-0545-A401-F2A7E7811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17D6-2A3E-EC44-8726-5611203B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3FBB-A03C-0F4B-8EBB-F5884C15092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5813-F8E2-B040-86B8-D6E19BC5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359B1-D4C0-B246-9CAF-2F600772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C30B-4113-6A41-8578-3CE5A56E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1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978D-9EDB-6C48-B045-C6CE6584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422C-B8D6-0946-BA13-2A396E16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9CE0B-BF57-3348-93F0-0C41C853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3FBB-A03C-0F4B-8EBB-F5884C15092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E057C-AC32-8646-82E8-ADAB6F30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B7EF-B744-F34F-943E-ECD3A48D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C30B-4113-6A41-8578-3CE5A56E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998B-D91F-1E49-B91C-49DE1DE9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4DA9-B8B0-F44A-B94B-B4E7A0291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CB1FB-396B-9F43-B518-430BA53D2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780AC-7B14-2040-9790-D5443BD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3FBB-A03C-0F4B-8EBB-F5884C15092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94A93-F936-D94D-B8CB-3AB4E9E9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1DC4C-51B7-6247-ACB1-241C8889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C30B-4113-6A41-8578-3CE5A56E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9410-A462-AD41-AE92-D6F61BDF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C4BAD-FB00-B94C-8D01-A897EEFD2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A807-627F-3046-BBA6-9EC3CA875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4C5A0-3465-AD4C-9B43-1E334EF3E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C095A-CE28-4742-A7B6-744BA26DC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0EF4C-A327-7846-9C38-D32B759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3FBB-A03C-0F4B-8EBB-F5884C15092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AACF9-DCE7-D249-A9BA-7DB43B2E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72C6A-34E4-7949-B726-5F6261D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C30B-4113-6A41-8578-3CE5A56E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6D32-B01B-B148-81F9-C3E3AEEB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8507A-6E44-1A4D-9BC7-6E73D957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3FBB-A03C-0F4B-8EBB-F5884C15092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25225-1176-2348-A81C-C6B18030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5CFB2-F5E7-3E41-A399-D1C55085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C30B-4113-6A41-8578-3CE5A56E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2B281-841A-1647-8B82-7C523EFF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3FBB-A03C-0F4B-8EBB-F5884C15092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C961F-D480-F943-B3C2-C8C28A4D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DABC1-BD4B-044E-B9A8-89CEFC14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C30B-4113-6A41-8578-3CE5A56E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7768-8FA6-694E-B99D-E90FE64A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B0F3-1494-D147-9284-8329F587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D160D-370D-754B-8542-E69E4DDFE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5C3B3-7BFF-4041-9DA7-E4B0E3C8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3FBB-A03C-0F4B-8EBB-F5884C15092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FCB6A-5359-884B-B643-79024A25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236AD-9031-8347-8D00-7CE64D04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C30B-4113-6A41-8578-3CE5A56E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6C34-F8C7-D544-BFF3-3109BCB0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F8AD5-9B9A-3942-AD32-740F82ED9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72EC2-F8E6-5A42-AFED-14B7E182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3AA37-B56D-1345-996C-6F644491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3FBB-A03C-0F4B-8EBB-F5884C15092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4252-21FB-E34F-8715-258AB5A4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DD9A-7273-104F-830F-4EC4E947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C30B-4113-6A41-8578-3CE5A56E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B7AE9-CB20-5F4A-97D4-21ABA8B0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7F7DC-282E-5B4A-B3B7-06CF3778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387-0D67-194C-B51D-5D1592D3C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3FBB-A03C-0F4B-8EBB-F5884C150921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1590-9F2A-3046-8E44-FD446B2A7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3031-84E6-6446-A009-15C32B9A4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C30B-4113-6A41-8578-3CE5A56E0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5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93-53D0-8443-AABC-2E9BBA643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MEMBUAT VISUALISASI JUMLAH DATA PADA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18DC-F640-DC4A-A96D-EF10F6269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						M.NAUFAL</a:t>
            </a:r>
          </a:p>
        </p:txBody>
      </p:sp>
    </p:spTree>
    <p:extLst>
      <p:ext uri="{BB962C8B-B14F-4D97-AF65-F5344CB8AC3E}">
        <p14:creationId xmlns:p14="http://schemas.microsoft.com/office/powerpoint/2010/main" val="193625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B868-66EB-CB43-94F6-CC8572D0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KEGUNAAN?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64CF-9CED-7F47-922A-8B4EAF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kaadaan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data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63155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EA41-F91E-D841-A6CA-3B0D6D62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pembuatan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D31-02BB-0543-BA2E-D9E21AEF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View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NB: pull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/>
              <a:t>terbaru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6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142C-FF79-DF49-8F07-3F1F6F92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2A5D-BCD4-414D-AAB8-5A637738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Buka controllers/Welcome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ID" dirty="0"/>
              <a:t>public </a:t>
            </a:r>
            <a:r>
              <a:rPr lang="en-ID" i="1" dirty="0"/>
              <a:t>function</a:t>
            </a:r>
            <a:r>
              <a:rPr lang="en-ID" dirty="0"/>
              <a:t> index</a:t>
            </a:r>
            <a:r>
              <a:rPr lang="en-US" dirty="0"/>
              <a:t> </a:t>
            </a:r>
            <a:r>
              <a:rPr lang="en-US" dirty="0" err="1"/>
              <a:t>disana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load </a:t>
            </a:r>
            <a:r>
              <a:rPr lang="en-US" dirty="0" err="1"/>
              <a:t>model_dashboard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variable </a:t>
            </a:r>
            <a:r>
              <a:rPr lang="en-US" dirty="0" err="1"/>
              <a:t>penampung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ditampung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variable data[]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901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07E0-22DF-9F43-8CB7-CCD5A6A9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A9B7-9BD9-9E4A-B0A4-BBBC6B57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Buat</a:t>
            </a:r>
            <a:r>
              <a:rPr lang="en-US" dirty="0"/>
              <a:t> models/</a:t>
            </a:r>
            <a:r>
              <a:rPr lang="en-US" dirty="0" err="1"/>
              <a:t>M_dashboard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M_dashboard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9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0197-A694-DC4C-986E-173EB3F8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F95F-BBC7-EC4E-A75C-2D0E83367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views/</a:t>
            </a:r>
            <a:r>
              <a:rPr lang="en-US" dirty="0" err="1"/>
              <a:t>Home.php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Periksa</a:t>
            </a:r>
            <a:r>
              <a:rPr lang="en-US" dirty="0"/>
              <a:t> variable $</a:t>
            </a:r>
            <a:r>
              <a:rPr lang="en-US" dirty="0" err="1"/>
              <a:t>jml_user</a:t>
            </a:r>
            <a:r>
              <a:rPr lang="en-US" dirty="0"/>
              <a:t>, $jml_</a:t>
            </a:r>
            <a:r>
              <a:rPr lang="en-US" dirty="0" err="1"/>
              <a:t>kota</a:t>
            </a:r>
            <a:r>
              <a:rPr lang="en-US" dirty="0"/>
              <a:t>,$</a:t>
            </a:r>
            <a:r>
              <a:rPr lang="en-US" dirty="0" err="1"/>
              <a:t>jml_pria</a:t>
            </a:r>
            <a:r>
              <a:rPr lang="en-US" dirty="0"/>
              <a:t>-&gt;</a:t>
            </a:r>
            <a:r>
              <a:rPr lang="en-US" dirty="0" err="1"/>
              <a:t>pria</a:t>
            </a:r>
            <a:r>
              <a:rPr lang="en-US" dirty="0"/>
              <a:t>, $</a:t>
            </a:r>
            <a:r>
              <a:rPr lang="en-US" dirty="0" err="1"/>
              <a:t>jml_wanita</a:t>
            </a:r>
            <a:r>
              <a:rPr lang="en-US" dirty="0"/>
              <a:t>-&gt;</a:t>
            </a:r>
            <a:r>
              <a:rPr lang="en-US" dirty="0" err="1"/>
              <a:t>wanita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Variabel</a:t>
            </a:r>
            <a:r>
              <a:rPr lang="en-US" dirty="0"/>
              <a:t> -&gt;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object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query ($</a:t>
            </a:r>
            <a:r>
              <a:rPr lang="en-US" dirty="0" err="1"/>
              <a:t>jml_pria</a:t>
            </a:r>
            <a:r>
              <a:rPr lang="en-US" dirty="0"/>
              <a:t>-&gt;</a:t>
            </a:r>
            <a:r>
              <a:rPr lang="en-US" dirty="0" err="1"/>
              <a:t>pria</a:t>
            </a:r>
            <a:r>
              <a:rPr lang="en-US" dirty="0"/>
              <a:t> &amp; $</a:t>
            </a:r>
            <a:r>
              <a:rPr lang="en-US" dirty="0" err="1"/>
              <a:t>jml_pria</a:t>
            </a:r>
            <a:r>
              <a:rPr lang="en-US" dirty="0"/>
              <a:t>-&gt;</a:t>
            </a:r>
            <a:r>
              <a:rPr lang="en-US" dirty="0" err="1"/>
              <a:t>wanita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$</a:t>
            </a:r>
            <a:r>
              <a:rPr lang="en-US" dirty="0" err="1"/>
              <a:t>jml_user</a:t>
            </a:r>
            <a:r>
              <a:rPr lang="en-US" dirty="0"/>
              <a:t>, $</a:t>
            </a:r>
            <a:r>
              <a:rPr lang="en-US" dirty="0" err="1"/>
              <a:t>jml_kota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num_rows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45774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FEDA-3710-5144-82F8-F5A3D740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1A8BBE-8008-BD4A-A849-A87AF69D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6291"/>
            <a:ext cx="10515600" cy="25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171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MEMBUAT VISUALISASI JUMLAH DATA PADA DASHBOARD</vt:lpstr>
      <vt:lpstr>KEGUNAAN?</vt:lpstr>
      <vt:lpstr>Langkah pembuatan</vt:lpstr>
      <vt:lpstr>1. Controller</vt:lpstr>
      <vt:lpstr>2. Model</vt:lpstr>
      <vt:lpstr>3. View</vt:lpstr>
      <vt:lpstr>hasil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VISUALISASI JUMLAH DATA PADA DASHBOARD</dc:title>
  <dc:creator>Microsoft Office User</dc:creator>
  <cp:lastModifiedBy>Microsoft Office User</cp:lastModifiedBy>
  <cp:revision>2</cp:revision>
  <dcterms:created xsi:type="dcterms:W3CDTF">2021-07-20T08:20:12Z</dcterms:created>
  <dcterms:modified xsi:type="dcterms:W3CDTF">2021-07-20T08:41:22Z</dcterms:modified>
</cp:coreProperties>
</file>