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WEB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M.Naufal, S.Tr.T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TUJUAN 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mempelajari materi ini diharapkan anda dapat memahami struktur dasar dari dokumen HTML.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 :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 dasar dokumen html(tag, element, attribute), element html, element head, element tittle, element body.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72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html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(hypertext markup language) adalah bahasa program yang digunakan untuk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 format dokumen yang dapat digunakan dalam web. Dengan HTML, teks ASCII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*.Txt) dapat dipoles (di-mark-up) dengan kode-kode tertentu yang disebut tag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menjadi dokumen HTML (file *.Htm atau *.Html).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Web browser</a:t>
            </a:r>
          </a:p>
          <a:p>
            <a:r>
              <a:rPr lang="id-ID" dirty="0" smtClean="0"/>
              <a:t>Text editor (sublime text, notepad ++)</a:t>
            </a:r>
          </a:p>
          <a:p>
            <a:r>
              <a:rPr lang="id-ID" dirty="0" smtClean="0"/>
              <a:t>Xampp  (mysql &amp; apache</a:t>
            </a:r>
            <a:r>
              <a:rPr lang="id-ID" dirty="0" smtClean="0"/>
              <a:t>)</a:t>
            </a:r>
          </a:p>
          <a:p>
            <a:r>
              <a:rPr lang="id-ID" dirty="0"/>
              <a:t>GITHUB 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https://github.com/novalassalam/pw_phb/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9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Hello world!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5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131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PERTEMUAN 1</vt:lpstr>
      <vt:lpstr>html</vt:lpstr>
      <vt:lpstr>Apa itu html ?</vt:lpstr>
      <vt:lpstr>Persiapan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ThinkPad</dc:creator>
  <cp:lastModifiedBy>ThinkPad</cp:lastModifiedBy>
  <cp:revision>4</cp:revision>
  <dcterms:created xsi:type="dcterms:W3CDTF">2018-09-16T10:44:50Z</dcterms:created>
  <dcterms:modified xsi:type="dcterms:W3CDTF">2018-09-16T11:33:02Z</dcterms:modified>
</cp:coreProperties>
</file>