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62" r:id="rId6"/>
    <p:sldId id="263" r:id="rId7"/>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3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id-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9904F1AA-FDFB-4E42-B1BD-E1BE7D96AC7B}" type="datetimeFigureOut">
              <a:rPr lang="id-ID" smtClean="0"/>
              <a:t>01/10/2018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977FCD8-E7F0-448E-B91B-A1BF9C4FBECF}" type="slidenum">
              <a:rPr lang="id-ID" smtClean="0"/>
              <a:t>‹#›</a:t>
            </a:fld>
            <a:endParaRPr lang="id-ID"/>
          </a:p>
        </p:txBody>
      </p:sp>
    </p:spTree>
    <p:extLst>
      <p:ext uri="{BB962C8B-B14F-4D97-AF65-F5344CB8AC3E}">
        <p14:creationId xmlns:p14="http://schemas.microsoft.com/office/powerpoint/2010/main" val="3118212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9904F1AA-FDFB-4E42-B1BD-E1BE7D96AC7B}" type="datetimeFigureOut">
              <a:rPr lang="id-ID" smtClean="0"/>
              <a:t>01/10/2018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977FCD8-E7F0-448E-B91B-A1BF9C4FBECF}" type="slidenum">
              <a:rPr lang="id-ID" smtClean="0"/>
              <a:t>‹#›</a:t>
            </a:fld>
            <a:endParaRPr lang="id-ID"/>
          </a:p>
        </p:txBody>
      </p:sp>
    </p:spTree>
    <p:extLst>
      <p:ext uri="{BB962C8B-B14F-4D97-AF65-F5344CB8AC3E}">
        <p14:creationId xmlns:p14="http://schemas.microsoft.com/office/powerpoint/2010/main" val="344744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9904F1AA-FDFB-4E42-B1BD-E1BE7D96AC7B}" type="datetimeFigureOut">
              <a:rPr lang="id-ID" smtClean="0"/>
              <a:t>01/10/2018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977FCD8-E7F0-448E-B91B-A1BF9C4FBECF}" type="slidenum">
              <a:rPr lang="id-ID" smtClean="0"/>
              <a:t>‹#›</a:t>
            </a:fld>
            <a:endParaRPr lang="id-ID"/>
          </a:p>
        </p:txBody>
      </p:sp>
    </p:spTree>
    <p:extLst>
      <p:ext uri="{BB962C8B-B14F-4D97-AF65-F5344CB8AC3E}">
        <p14:creationId xmlns:p14="http://schemas.microsoft.com/office/powerpoint/2010/main" val="2956618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9904F1AA-FDFB-4E42-B1BD-E1BE7D96AC7B}" type="datetimeFigureOut">
              <a:rPr lang="id-ID" smtClean="0"/>
              <a:t>01/10/2018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977FCD8-E7F0-448E-B91B-A1BF9C4FBECF}" type="slidenum">
              <a:rPr lang="id-ID" smtClean="0"/>
              <a:t>‹#›</a:t>
            </a:fld>
            <a:endParaRPr lang="id-ID"/>
          </a:p>
        </p:txBody>
      </p:sp>
    </p:spTree>
    <p:extLst>
      <p:ext uri="{BB962C8B-B14F-4D97-AF65-F5344CB8AC3E}">
        <p14:creationId xmlns:p14="http://schemas.microsoft.com/office/powerpoint/2010/main" val="1946268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id-ID"/>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904F1AA-FDFB-4E42-B1BD-E1BE7D96AC7B}" type="datetimeFigureOut">
              <a:rPr lang="id-ID" smtClean="0"/>
              <a:t>01/10/2018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977FCD8-E7F0-448E-B91B-A1BF9C4FBECF}" type="slidenum">
              <a:rPr lang="id-ID" smtClean="0"/>
              <a:t>‹#›</a:t>
            </a:fld>
            <a:endParaRPr lang="id-ID"/>
          </a:p>
        </p:txBody>
      </p:sp>
    </p:spTree>
    <p:extLst>
      <p:ext uri="{BB962C8B-B14F-4D97-AF65-F5344CB8AC3E}">
        <p14:creationId xmlns:p14="http://schemas.microsoft.com/office/powerpoint/2010/main" val="344651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9904F1AA-FDFB-4E42-B1BD-E1BE7D96AC7B}" type="datetimeFigureOut">
              <a:rPr lang="id-ID" smtClean="0"/>
              <a:t>01/10/2018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1977FCD8-E7F0-448E-B91B-A1BF9C4FBECF}" type="slidenum">
              <a:rPr lang="id-ID" smtClean="0"/>
              <a:t>‹#›</a:t>
            </a:fld>
            <a:endParaRPr lang="id-ID"/>
          </a:p>
        </p:txBody>
      </p:sp>
    </p:spTree>
    <p:extLst>
      <p:ext uri="{BB962C8B-B14F-4D97-AF65-F5344CB8AC3E}">
        <p14:creationId xmlns:p14="http://schemas.microsoft.com/office/powerpoint/2010/main" val="398569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id-ID"/>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9904F1AA-FDFB-4E42-B1BD-E1BE7D96AC7B}" type="datetimeFigureOut">
              <a:rPr lang="id-ID" smtClean="0"/>
              <a:t>01/10/2018</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1977FCD8-E7F0-448E-B91B-A1BF9C4FBECF}" type="slidenum">
              <a:rPr lang="id-ID" smtClean="0"/>
              <a:t>‹#›</a:t>
            </a:fld>
            <a:endParaRPr lang="id-ID"/>
          </a:p>
        </p:txBody>
      </p:sp>
    </p:spTree>
    <p:extLst>
      <p:ext uri="{BB962C8B-B14F-4D97-AF65-F5344CB8AC3E}">
        <p14:creationId xmlns:p14="http://schemas.microsoft.com/office/powerpoint/2010/main" val="929577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9904F1AA-FDFB-4E42-B1BD-E1BE7D96AC7B}" type="datetimeFigureOut">
              <a:rPr lang="id-ID" smtClean="0"/>
              <a:t>01/10/2018</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1977FCD8-E7F0-448E-B91B-A1BF9C4FBECF}" type="slidenum">
              <a:rPr lang="id-ID" smtClean="0"/>
              <a:t>‹#›</a:t>
            </a:fld>
            <a:endParaRPr lang="id-ID"/>
          </a:p>
        </p:txBody>
      </p:sp>
    </p:spTree>
    <p:extLst>
      <p:ext uri="{BB962C8B-B14F-4D97-AF65-F5344CB8AC3E}">
        <p14:creationId xmlns:p14="http://schemas.microsoft.com/office/powerpoint/2010/main" val="3389115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04F1AA-FDFB-4E42-B1BD-E1BE7D96AC7B}" type="datetimeFigureOut">
              <a:rPr lang="id-ID" smtClean="0"/>
              <a:t>01/10/2018</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1977FCD8-E7F0-448E-B91B-A1BF9C4FBECF}" type="slidenum">
              <a:rPr lang="id-ID" smtClean="0"/>
              <a:t>‹#›</a:t>
            </a:fld>
            <a:endParaRPr lang="id-ID"/>
          </a:p>
        </p:txBody>
      </p:sp>
    </p:spTree>
    <p:extLst>
      <p:ext uri="{BB962C8B-B14F-4D97-AF65-F5344CB8AC3E}">
        <p14:creationId xmlns:p14="http://schemas.microsoft.com/office/powerpoint/2010/main" val="105807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d-ID"/>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904F1AA-FDFB-4E42-B1BD-E1BE7D96AC7B}" type="datetimeFigureOut">
              <a:rPr lang="id-ID" smtClean="0"/>
              <a:t>01/10/2018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1977FCD8-E7F0-448E-B91B-A1BF9C4FBECF}" type="slidenum">
              <a:rPr lang="id-ID" smtClean="0"/>
              <a:t>‹#›</a:t>
            </a:fld>
            <a:endParaRPr lang="id-ID"/>
          </a:p>
        </p:txBody>
      </p:sp>
    </p:spTree>
    <p:extLst>
      <p:ext uri="{BB962C8B-B14F-4D97-AF65-F5344CB8AC3E}">
        <p14:creationId xmlns:p14="http://schemas.microsoft.com/office/powerpoint/2010/main" val="2892807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d-ID"/>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904F1AA-FDFB-4E42-B1BD-E1BE7D96AC7B}" type="datetimeFigureOut">
              <a:rPr lang="id-ID" smtClean="0"/>
              <a:t>01/10/2018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1977FCD8-E7F0-448E-B91B-A1BF9C4FBECF}" type="slidenum">
              <a:rPr lang="id-ID" smtClean="0"/>
              <a:t>‹#›</a:t>
            </a:fld>
            <a:endParaRPr lang="id-ID"/>
          </a:p>
        </p:txBody>
      </p:sp>
    </p:spTree>
    <p:extLst>
      <p:ext uri="{BB962C8B-B14F-4D97-AF65-F5344CB8AC3E}">
        <p14:creationId xmlns:p14="http://schemas.microsoft.com/office/powerpoint/2010/main" val="1639734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04F1AA-FDFB-4E42-B1BD-E1BE7D96AC7B}" type="datetimeFigureOut">
              <a:rPr lang="id-ID" smtClean="0"/>
              <a:t>01/10/2018</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7FCD8-E7F0-448E-B91B-A1BF9C4FBECF}" type="slidenum">
              <a:rPr lang="id-ID" smtClean="0"/>
              <a:t>‹#›</a:t>
            </a:fld>
            <a:endParaRPr lang="id-ID"/>
          </a:p>
        </p:txBody>
      </p:sp>
    </p:spTree>
    <p:extLst>
      <p:ext uri="{BB962C8B-B14F-4D97-AF65-F5344CB8AC3E}">
        <p14:creationId xmlns:p14="http://schemas.microsoft.com/office/powerpoint/2010/main" val="5904905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smtClean="0"/>
              <a:t>JavaScript </a:t>
            </a:r>
            <a:endParaRPr lang="id-ID" dirty="0"/>
          </a:p>
        </p:txBody>
      </p:sp>
      <p:sp>
        <p:nvSpPr>
          <p:cNvPr id="3" name="Subtitle 2"/>
          <p:cNvSpPr>
            <a:spLocks noGrp="1"/>
          </p:cNvSpPr>
          <p:nvPr>
            <p:ph type="subTitle" idx="1"/>
          </p:nvPr>
        </p:nvSpPr>
        <p:spPr>
          <a:xfrm>
            <a:off x="3546388" y="4732638"/>
            <a:ext cx="7121611" cy="525162"/>
          </a:xfrm>
        </p:spPr>
        <p:txBody>
          <a:bodyPr/>
          <a:lstStyle/>
          <a:p>
            <a:r>
              <a:rPr lang="id-ID" dirty="0" smtClean="0"/>
              <a:t>M.Naufal S.Tr.T</a:t>
            </a:r>
            <a:endParaRPr lang="id-ID" dirty="0"/>
          </a:p>
        </p:txBody>
      </p:sp>
    </p:spTree>
    <p:extLst>
      <p:ext uri="{BB962C8B-B14F-4D97-AF65-F5344CB8AC3E}">
        <p14:creationId xmlns:p14="http://schemas.microsoft.com/office/powerpoint/2010/main" val="3925124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Sekilas tentang JS</a:t>
            </a:r>
            <a:endParaRPr lang="id-ID" dirty="0"/>
          </a:p>
        </p:txBody>
      </p:sp>
      <p:sp>
        <p:nvSpPr>
          <p:cNvPr id="3" name="Content Placeholder 2"/>
          <p:cNvSpPr>
            <a:spLocks noGrp="1"/>
          </p:cNvSpPr>
          <p:nvPr>
            <p:ph idx="1"/>
          </p:nvPr>
        </p:nvSpPr>
        <p:spPr/>
        <p:txBody>
          <a:bodyPr>
            <a:normAutofit/>
          </a:bodyPr>
          <a:lstStyle/>
          <a:p>
            <a:pPr>
              <a:lnSpc>
                <a:spcPct val="80000"/>
              </a:lnSpc>
            </a:pPr>
            <a:r>
              <a:rPr lang="en-US" altLang="id-ID" sz="1800" dirty="0" err="1" smtClean="0"/>
              <a:t>Asal</a:t>
            </a:r>
            <a:r>
              <a:rPr lang="en-US" altLang="id-ID" sz="1800" dirty="0" smtClean="0"/>
              <a:t> </a:t>
            </a:r>
            <a:r>
              <a:rPr lang="en-US" altLang="id-ID" sz="1800" dirty="0" err="1" smtClean="0"/>
              <a:t>mula</a:t>
            </a:r>
            <a:r>
              <a:rPr lang="en-US" altLang="id-ID" sz="1800" dirty="0" smtClean="0"/>
              <a:t> </a:t>
            </a:r>
            <a:r>
              <a:rPr lang="en-US" altLang="id-ID" sz="1800" dirty="0" err="1" smtClean="0"/>
              <a:t>nama</a:t>
            </a:r>
            <a:r>
              <a:rPr lang="en-US" altLang="id-ID" sz="1800" dirty="0" smtClean="0"/>
              <a:t> JavaScript </a:t>
            </a:r>
            <a:r>
              <a:rPr lang="en-US" altLang="id-ID" sz="1800" dirty="0" err="1" smtClean="0"/>
              <a:t>adalah</a:t>
            </a:r>
            <a:r>
              <a:rPr lang="en-US" altLang="id-ID" sz="1800" dirty="0" smtClean="0"/>
              <a:t> </a:t>
            </a:r>
            <a:r>
              <a:rPr lang="en-US" altLang="id-ID" sz="1800" b="1" dirty="0" err="1" smtClean="0"/>
              <a:t>LiveScript</a:t>
            </a:r>
            <a:r>
              <a:rPr lang="en-US" altLang="id-ID" sz="1800" b="1" dirty="0" smtClean="0"/>
              <a:t>,</a:t>
            </a:r>
            <a:r>
              <a:rPr lang="en-US" altLang="id-ID" sz="1800" dirty="0" smtClean="0"/>
              <a:t> </a:t>
            </a:r>
            <a:r>
              <a:rPr lang="en-US" altLang="id-ID" sz="1800" dirty="0" err="1" smtClean="0"/>
              <a:t>dikembangkan</a:t>
            </a:r>
            <a:r>
              <a:rPr lang="en-US" altLang="id-ID" sz="1800" dirty="0" smtClean="0"/>
              <a:t> </a:t>
            </a:r>
            <a:r>
              <a:rPr lang="en-US" altLang="id-ID" sz="1800" dirty="0" err="1" smtClean="0"/>
              <a:t>pertama</a:t>
            </a:r>
            <a:r>
              <a:rPr lang="en-US" altLang="id-ID" sz="1800" dirty="0" smtClean="0"/>
              <a:t> kali </a:t>
            </a:r>
            <a:r>
              <a:rPr lang="en-US" altLang="id-ID" sz="1800" dirty="0" err="1" smtClean="0"/>
              <a:t>pada</a:t>
            </a:r>
            <a:r>
              <a:rPr lang="en-US" altLang="id-ID" sz="1800" dirty="0" smtClean="0"/>
              <a:t> </a:t>
            </a:r>
            <a:r>
              <a:rPr lang="en-US" altLang="id-ID" sz="1800" dirty="0" err="1" smtClean="0"/>
              <a:t>tahun</a:t>
            </a:r>
            <a:r>
              <a:rPr lang="en-US" altLang="id-ID" sz="1800" dirty="0" smtClean="0"/>
              <a:t> 1995 di Netscape Communications.</a:t>
            </a:r>
          </a:p>
          <a:p>
            <a:pPr>
              <a:lnSpc>
                <a:spcPct val="10000"/>
              </a:lnSpc>
              <a:buFontTx/>
              <a:buNone/>
            </a:pPr>
            <a:endParaRPr lang="en-US" altLang="id-ID" sz="1800" dirty="0" smtClean="0"/>
          </a:p>
          <a:p>
            <a:pPr>
              <a:lnSpc>
                <a:spcPct val="80000"/>
              </a:lnSpc>
            </a:pPr>
            <a:r>
              <a:rPr lang="en-US" altLang="id-ID" sz="1800" dirty="0" err="1" smtClean="0"/>
              <a:t>Hasil</a:t>
            </a:r>
            <a:r>
              <a:rPr lang="en-US" altLang="id-ID" sz="1800" dirty="0" smtClean="0"/>
              <a:t> </a:t>
            </a:r>
            <a:r>
              <a:rPr lang="en-US" altLang="id-ID" sz="1800" dirty="0" err="1" smtClean="0"/>
              <a:t>kolaborasi</a:t>
            </a:r>
            <a:r>
              <a:rPr lang="en-US" altLang="id-ID" sz="1800" dirty="0" smtClean="0"/>
              <a:t> </a:t>
            </a:r>
            <a:r>
              <a:rPr lang="en-US" altLang="id-ID" sz="1800" dirty="0" err="1" smtClean="0"/>
              <a:t>antara</a:t>
            </a:r>
            <a:r>
              <a:rPr lang="en-US" altLang="id-ID" sz="1800" dirty="0" smtClean="0"/>
              <a:t> </a:t>
            </a:r>
            <a:r>
              <a:rPr lang="en-US" altLang="id-ID" sz="1800" b="1" dirty="0" smtClean="0"/>
              <a:t>Netscape </a:t>
            </a:r>
            <a:r>
              <a:rPr lang="en-US" altLang="id-ID" sz="1800" dirty="0" err="1" smtClean="0"/>
              <a:t>dan</a:t>
            </a:r>
            <a:r>
              <a:rPr lang="en-US" altLang="id-ID" sz="1800" dirty="0" smtClean="0"/>
              <a:t> </a:t>
            </a:r>
            <a:r>
              <a:rPr lang="en-US" altLang="id-ID" sz="1800" b="1" dirty="0" smtClean="0"/>
              <a:t>Sun </a:t>
            </a:r>
            <a:r>
              <a:rPr lang="en-US" altLang="id-ID" sz="1800" dirty="0" smtClean="0"/>
              <a:t>(</a:t>
            </a:r>
            <a:r>
              <a:rPr lang="en-US" altLang="id-ID" sz="1800" dirty="0" err="1" smtClean="0"/>
              <a:t>pengembang</a:t>
            </a:r>
            <a:r>
              <a:rPr lang="en-US" altLang="id-ID" sz="1800" dirty="0" smtClean="0"/>
              <a:t> </a:t>
            </a:r>
            <a:r>
              <a:rPr lang="en-US" altLang="id-ID" sz="1800" dirty="0" err="1" smtClean="0"/>
              <a:t>bahasa</a:t>
            </a:r>
            <a:r>
              <a:rPr lang="en-US" altLang="id-ID" sz="1800" dirty="0" smtClean="0"/>
              <a:t> </a:t>
            </a:r>
            <a:r>
              <a:rPr lang="en-US" altLang="id-ID" sz="1800" dirty="0" err="1" smtClean="0"/>
              <a:t>pemrograman</a:t>
            </a:r>
            <a:r>
              <a:rPr lang="en-US" altLang="id-ID" sz="1800" dirty="0" smtClean="0"/>
              <a:t> </a:t>
            </a:r>
            <a:r>
              <a:rPr lang="en-US" altLang="id-ID" sz="1800" i="1" dirty="0" smtClean="0"/>
              <a:t>“Java” </a:t>
            </a:r>
            <a:r>
              <a:rPr lang="en-US" altLang="id-ID" sz="1800" dirty="0" smtClean="0"/>
              <a:t>) </a:t>
            </a:r>
            <a:r>
              <a:rPr lang="en-US" altLang="id-ID" sz="1800" dirty="0" err="1" smtClean="0"/>
              <a:t>memberikan</a:t>
            </a:r>
            <a:r>
              <a:rPr lang="en-US" altLang="id-ID" sz="1800" dirty="0" smtClean="0"/>
              <a:t> </a:t>
            </a:r>
            <a:r>
              <a:rPr lang="en-US" altLang="id-ID" sz="1800" dirty="0" err="1" smtClean="0"/>
              <a:t>nama</a:t>
            </a:r>
            <a:r>
              <a:rPr lang="en-US" altLang="id-ID" sz="1800" dirty="0" smtClean="0"/>
              <a:t> </a:t>
            </a:r>
            <a:r>
              <a:rPr lang="en-US" altLang="id-ID" sz="1800" dirty="0" err="1" smtClean="0"/>
              <a:t>baru</a:t>
            </a:r>
            <a:r>
              <a:rPr lang="en-US" altLang="id-ID" sz="1800" dirty="0" smtClean="0"/>
              <a:t> </a:t>
            </a:r>
            <a:r>
              <a:rPr lang="en-US" altLang="id-ID" sz="1800" i="1" dirty="0" smtClean="0"/>
              <a:t>“JavaScript” </a:t>
            </a:r>
            <a:r>
              <a:rPr lang="en-US" altLang="id-ID" sz="1800" dirty="0" err="1" smtClean="0"/>
              <a:t>pada</a:t>
            </a:r>
            <a:r>
              <a:rPr lang="en-US" altLang="id-ID" sz="1800" dirty="0" smtClean="0"/>
              <a:t> </a:t>
            </a:r>
            <a:r>
              <a:rPr lang="en-US" altLang="id-ID" sz="1800" dirty="0" err="1" smtClean="0"/>
              <a:t>tanggal</a:t>
            </a:r>
            <a:r>
              <a:rPr lang="en-US" altLang="id-ID" sz="1800" dirty="0" smtClean="0"/>
              <a:t> 4 </a:t>
            </a:r>
            <a:r>
              <a:rPr lang="en-US" altLang="id-ID" sz="1800" dirty="0" err="1" smtClean="0"/>
              <a:t>desember</a:t>
            </a:r>
            <a:r>
              <a:rPr lang="en-US" altLang="id-ID" sz="1800" dirty="0" smtClean="0"/>
              <a:t> 1995. </a:t>
            </a:r>
          </a:p>
          <a:p>
            <a:pPr>
              <a:lnSpc>
                <a:spcPct val="10000"/>
              </a:lnSpc>
              <a:buFontTx/>
              <a:buNone/>
            </a:pPr>
            <a:endParaRPr lang="en-US" altLang="id-ID" sz="1800" dirty="0" smtClean="0"/>
          </a:p>
          <a:p>
            <a:pPr>
              <a:lnSpc>
                <a:spcPct val="80000"/>
              </a:lnSpc>
            </a:pPr>
            <a:r>
              <a:rPr lang="en-US" altLang="id-ID" sz="1800" b="1" dirty="0" smtClean="0"/>
              <a:t>JavaScript </a:t>
            </a:r>
            <a:r>
              <a:rPr lang="en-US" altLang="id-ID" sz="1800" dirty="0" err="1" smtClean="0"/>
              <a:t>adalah</a:t>
            </a:r>
            <a:r>
              <a:rPr lang="en-US" altLang="id-ID" sz="1800" dirty="0" smtClean="0"/>
              <a:t> </a:t>
            </a:r>
            <a:r>
              <a:rPr lang="en-US" altLang="id-ID" sz="1800" b="1" dirty="0" err="1" smtClean="0"/>
              <a:t>bahasa</a:t>
            </a:r>
            <a:r>
              <a:rPr lang="en-US" altLang="id-ID" sz="1800" b="1" dirty="0" smtClean="0"/>
              <a:t> </a:t>
            </a:r>
            <a:r>
              <a:rPr lang="en-US" altLang="id-ID" sz="1800" b="1" dirty="0" err="1" smtClean="0"/>
              <a:t>skrip</a:t>
            </a:r>
            <a:r>
              <a:rPr lang="en-US" altLang="id-ID" sz="1800" b="1" dirty="0" smtClean="0"/>
              <a:t> yang </a:t>
            </a:r>
            <a:r>
              <a:rPr lang="en-US" altLang="id-ID" sz="1800" b="1" dirty="0" err="1" smtClean="0"/>
              <a:t>ditempelkan</a:t>
            </a:r>
            <a:r>
              <a:rPr lang="en-US" altLang="id-ID" sz="1800" b="1" dirty="0" smtClean="0"/>
              <a:t> </a:t>
            </a:r>
            <a:r>
              <a:rPr lang="en-US" altLang="id-ID" sz="1800" b="1" dirty="0" err="1" smtClean="0"/>
              <a:t>pada</a:t>
            </a:r>
            <a:r>
              <a:rPr lang="en-US" altLang="id-ID" sz="1800" b="1" dirty="0" smtClean="0"/>
              <a:t> </a:t>
            </a:r>
            <a:r>
              <a:rPr lang="en-US" altLang="id-ID" sz="1800" b="1" dirty="0" err="1" smtClean="0"/>
              <a:t>kode</a:t>
            </a:r>
            <a:r>
              <a:rPr lang="en-US" altLang="id-ID" sz="1800" b="1" dirty="0" smtClean="0"/>
              <a:t> HTML </a:t>
            </a:r>
            <a:r>
              <a:rPr lang="en-US" altLang="id-ID" sz="1800" b="1" dirty="0" err="1" smtClean="0"/>
              <a:t>dan</a:t>
            </a:r>
            <a:r>
              <a:rPr lang="en-US" altLang="id-ID" sz="1800" b="1" dirty="0" smtClean="0"/>
              <a:t> </a:t>
            </a:r>
            <a:r>
              <a:rPr lang="en-US" altLang="id-ID" sz="1800" b="1" dirty="0" err="1" smtClean="0"/>
              <a:t>diproses</a:t>
            </a:r>
            <a:r>
              <a:rPr lang="en-US" altLang="id-ID" sz="1800" b="1" dirty="0" smtClean="0"/>
              <a:t> </a:t>
            </a:r>
            <a:r>
              <a:rPr lang="en-US" altLang="id-ID" sz="1800" b="1" dirty="0" err="1" smtClean="0"/>
              <a:t>pada</a:t>
            </a:r>
            <a:r>
              <a:rPr lang="en-US" altLang="id-ID" sz="1800" b="1" dirty="0" smtClean="0"/>
              <a:t> </a:t>
            </a:r>
            <a:r>
              <a:rPr lang="en-US" altLang="id-ID" sz="1800" b="1" dirty="0" err="1" smtClean="0"/>
              <a:t>sisi</a:t>
            </a:r>
            <a:r>
              <a:rPr lang="en-US" altLang="id-ID" sz="1800" b="1" dirty="0" smtClean="0"/>
              <a:t> </a:t>
            </a:r>
            <a:r>
              <a:rPr lang="en-US" altLang="id-ID" sz="1800" b="1" dirty="0" err="1" smtClean="0"/>
              <a:t>klien</a:t>
            </a:r>
            <a:r>
              <a:rPr lang="en-US" altLang="id-ID" sz="1800" dirty="0" smtClean="0"/>
              <a:t>, </a:t>
            </a:r>
            <a:r>
              <a:rPr lang="en-US" altLang="id-ID" sz="1800" dirty="0" err="1" smtClean="0"/>
              <a:t>sehingga</a:t>
            </a:r>
            <a:r>
              <a:rPr lang="en-US" altLang="id-ID" sz="1800" dirty="0" smtClean="0"/>
              <a:t> </a:t>
            </a:r>
            <a:r>
              <a:rPr lang="en-US" altLang="id-ID" sz="1800" dirty="0" err="1" smtClean="0"/>
              <a:t>kemampuan</a:t>
            </a:r>
            <a:r>
              <a:rPr lang="en-US" altLang="id-ID" sz="1800" dirty="0" smtClean="0"/>
              <a:t> </a:t>
            </a:r>
            <a:r>
              <a:rPr lang="en-US" altLang="id-ID" sz="1800" dirty="0" err="1" smtClean="0"/>
              <a:t>dokumen</a:t>
            </a:r>
            <a:r>
              <a:rPr lang="en-US" altLang="id-ID" sz="1800" dirty="0" smtClean="0"/>
              <a:t> HTML </a:t>
            </a:r>
            <a:r>
              <a:rPr lang="en-US" altLang="id-ID" sz="1800" dirty="0" err="1" smtClean="0"/>
              <a:t>menjadi</a:t>
            </a:r>
            <a:r>
              <a:rPr lang="en-US" altLang="id-ID" sz="1800" dirty="0" smtClean="0"/>
              <a:t> </a:t>
            </a:r>
            <a:r>
              <a:rPr lang="en-US" altLang="id-ID" sz="1800" dirty="0" err="1" smtClean="0"/>
              <a:t>lebih</a:t>
            </a:r>
            <a:r>
              <a:rPr lang="en-US" altLang="id-ID" sz="1800" dirty="0" smtClean="0"/>
              <a:t> </a:t>
            </a:r>
            <a:r>
              <a:rPr lang="en-US" altLang="id-ID" sz="1800" dirty="0" err="1" smtClean="0"/>
              <a:t>luas</a:t>
            </a:r>
            <a:r>
              <a:rPr lang="en-US" altLang="id-ID" sz="1800" dirty="0" smtClean="0"/>
              <a:t>.</a:t>
            </a:r>
          </a:p>
          <a:p>
            <a:pPr lvl="1">
              <a:lnSpc>
                <a:spcPct val="80000"/>
              </a:lnSpc>
            </a:pPr>
            <a:r>
              <a:rPr lang="en-US" altLang="id-ID" sz="1600" dirty="0" smtClean="0"/>
              <a:t>JavaScript </a:t>
            </a:r>
            <a:r>
              <a:rPr lang="en-US" altLang="id-ID" sz="1600" dirty="0" err="1" smtClean="0"/>
              <a:t>memungkinkan</a:t>
            </a:r>
            <a:r>
              <a:rPr lang="en-US" altLang="id-ID" sz="1600" dirty="0" smtClean="0"/>
              <a:t> </a:t>
            </a:r>
            <a:r>
              <a:rPr lang="en-US" altLang="id-ID" sz="1600" dirty="0" err="1" smtClean="0"/>
              <a:t>untuk</a:t>
            </a:r>
            <a:r>
              <a:rPr lang="en-US" altLang="id-ID" sz="1600" dirty="0" smtClean="0"/>
              <a:t> </a:t>
            </a:r>
            <a:r>
              <a:rPr lang="en-US" altLang="id-ID" sz="1600" dirty="0" err="1" smtClean="0"/>
              <a:t>memvalidasi</a:t>
            </a:r>
            <a:r>
              <a:rPr lang="en-US" altLang="id-ID" sz="1600" dirty="0" smtClean="0"/>
              <a:t> </a:t>
            </a:r>
            <a:r>
              <a:rPr lang="en-US" altLang="id-ID" sz="1600" dirty="0" err="1" smtClean="0"/>
              <a:t>masukan-masukan</a:t>
            </a:r>
            <a:r>
              <a:rPr lang="en-US" altLang="id-ID" sz="1600" dirty="0" smtClean="0"/>
              <a:t> </a:t>
            </a:r>
            <a:r>
              <a:rPr lang="en-US" altLang="id-ID" sz="1600" dirty="0" err="1" smtClean="0"/>
              <a:t>pada</a:t>
            </a:r>
            <a:r>
              <a:rPr lang="en-US" altLang="id-ID" sz="1600" dirty="0" smtClean="0"/>
              <a:t> </a:t>
            </a:r>
            <a:r>
              <a:rPr lang="en-US" altLang="id-ID" sz="1600" dirty="0" err="1" smtClean="0"/>
              <a:t>formulir</a:t>
            </a:r>
            <a:r>
              <a:rPr lang="en-US" altLang="id-ID" sz="1600" dirty="0" smtClean="0"/>
              <a:t> </a:t>
            </a:r>
            <a:r>
              <a:rPr lang="en-US" altLang="id-ID" sz="1600" dirty="0" err="1" smtClean="0"/>
              <a:t>sebelum</a:t>
            </a:r>
            <a:r>
              <a:rPr lang="en-US" altLang="id-ID" sz="1600" dirty="0" smtClean="0"/>
              <a:t> </a:t>
            </a:r>
            <a:r>
              <a:rPr lang="en-US" altLang="id-ID" sz="1600" dirty="0" err="1" smtClean="0"/>
              <a:t>dikirim</a:t>
            </a:r>
            <a:r>
              <a:rPr lang="en-US" altLang="id-ID" sz="1600" dirty="0" smtClean="0"/>
              <a:t> </a:t>
            </a:r>
            <a:r>
              <a:rPr lang="en-US" altLang="id-ID" sz="1600" dirty="0" err="1" smtClean="0"/>
              <a:t>ke</a:t>
            </a:r>
            <a:r>
              <a:rPr lang="en-US" altLang="id-ID" sz="1600" dirty="0" smtClean="0"/>
              <a:t> server</a:t>
            </a:r>
          </a:p>
          <a:p>
            <a:pPr lvl="1">
              <a:lnSpc>
                <a:spcPct val="80000"/>
              </a:lnSpc>
            </a:pPr>
            <a:r>
              <a:rPr lang="en-US" altLang="id-ID" sz="1600" dirty="0" smtClean="0"/>
              <a:t>JavaScript </a:t>
            </a:r>
            <a:r>
              <a:rPr lang="en-US" altLang="id-ID" sz="1600" dirty="0" err="1" smtClean="0"/>
              <a:t>dapat</a:t>
            </a:r>
            <a:r>
              <a:rPr lang="en-US" altLang="id-ID" sz="1600" dirty="0" smtClean="0"/>
              <a:t> </a:t>
            </a:r>
            <a:r>
              <a:rPr lang="en-US" altLang="id-ID" sz="1600" dirty="0" err="1" smtClean="0"/>
              <a:t>mengimplementasi</a:t>
            </a:r>
            <a:r>
              <a:rPr lang="en-US" altLang="id-ID" sz="1600" dirty="0" smtClean="0"/>
              <a:t> </a:t>
            </a:r>
            <a:r>
              <a:rPr lang="en-US" altLang="id-ID" sz="1600" dirty="0" err="1" smtClean="0"/>
              <a:t>permainan</a:t>
            </a:r>
            <a:r>
              <a:rPr lang="en-US" altLang="id-ID" sz="1600" dirty="0" smtClean="0"/>
              <a:t> </a:t>
            </a:r>
            <a:r>
              <a:rPr lang="en-US" altLang="id-ID" sz="1600" dirty="0" err="1" smtClean="0"/>
              <a:t>interaktif</a:t>
            </a:r>
            <a:endParaRPr lang="en-US" altLang="id-ID" sz="1600" dirty="0" smtClean="0"/>
          </a:p>
          <a:p>
            <a:pPr lvl="1">
              <a:lnSpc>
                <a:spcPct val="30000"/>
              </a:lnSpc>
              <a:buFontTx/>
              <a:buNone/>
            </a:pPr>
            <a:endParaRPr lang="en-US" altLang="id-ID" sz="1600" dirty="0" smtClean="0"/>
          </a:p>
          <a:p>
            <a:pPr>
              <a:lnSpc>
                <a:spcPct val="80000"/>
              </a:lnSpc>
            </a:pPr>
            <a:r>
              <a:rPr lang="en-US" altLang="id-ID" sz="1800" dirty="0" err="1" smtClean="0"/>
              <a:t>Javascript</a:t>
            </a:r>
            <a:r>
              <a:rPr lang="en-US" altLang="id-ID" sz="1800" dirty="0" smtClean="0"/>
              <a:t> </a:t>
            </a:r>
            <a:r>
              <a:rPr lang="en-US" altLang="id-ID" sz="1800" dirty="0" err="1" smtClean="0"/>
              <a:t>bergantung</a:t>
            </a:r>
            <a:r>
              <a:rPr lang="en-US" altLang="id-ID" sz="1800" dirty="0" smtClean="0"/>
              <a:t> </a:t>
            </a:r>
            <a:r>
              <a:rPr lang="en-US" altLang="id-ID" sz="1800" dirty="0" err="1" smtClean="0"/>
              <a:t>kepada</a:t>
            </a:r>
            <a:r>
              <a:rPr lang="en-US" altLang="id-ID" sz="1800" dirty="0" smtClean="0"/>
              <a:t> browser(navigator) yang </a:t>
            </a:r>
            <a:r>
              <a:rPr lang="en-US" altLang="id-ID" sz="1800" dirty="0" err="1" smtClean="0"/>
              <a:t>memanggil</a:t>
            </a:r>
            <a:r>
              <a:rPr lang="en-US" altLang="id-ID" sz="1800" dirty="0" smtClean="0"/>
              <a:t> </a:t>
            </a:r>
            <a:r>
              <a:rPr lang="en-US" altLang="id-ID" sz="1800" dirty="0" err="1" smtClean="0"/>
              <a:t>halaman</a:t>
            </a:r>
            <a:r>
              <a:rPr lang="en-US" altLang="id-ID" sz="1800" dirty="0" smtClean="0"/>
              <a:t> web yang </a:t>
            </a:r>
            <a:r>
              <a:rPr lang="en-US" altLang="id-ID" sz="1800" dirty="0" err="1" smtClean="0"/>
              <a:t>berisi</a:t>
            </a:r>
            <a:r>
              <a:rPr lang="en-US" altLang="id-ID" sz="1800" dirty="0" smtClean="0"/>
              <a:t> </a:t>
            </a:r>
            <a:r>
              <a:rPr lang="en-US" altLang="id-ID" sz="1800" dirty="0" err="1" smtClean="0"/>
              <a:t>skrip</a:t>
            </a:r>
            <a:r>
              <a:rPr lang="en-US" altLang="id-ID" sz="1800" dirty="0" smtClean="0"/>
              <a:t> </a:t>
            </a:r>
            <a:r>
              <a:rPr lang="en-US" altLang="id-ID" sz="1800" dirty="0" err="1" smtClean="0"/>
              <a:t>skrip</a:t>
            </a:r>
            <a:r>
              <a:rPr lang="en-US" altLang="id-ID" sz="1800" dirty="0" smtClean="0"/>
              <a:t> </a:t>
            </a:r>
            <a:r>
              <a:rPr lang="en-US" altLang="id-ID" sz="1800" dirty="0" err="1" smtClean="0"/>
              <a:t>dari</a:t>
            </a:r>
            <a:r>
              <a:rPr lang="en-US" altLang="id-ID" sz="1800" dirty="0" smtClean="0"/>
              <a:t> </a:t>
            </a:r>
            <a:r>
              <a:rPr lang="en-US" altLang="id-ID" sz="1800" dirty="0" err="1" smtClean="0"/>
              <a:t>Javascript</a:t>
            </a:r>
            <a:r>
              <a:rPr lang="en-US" altLang="id-ID" sz="1800" dirty="0" smtClean="0"/>
              <a:t> yang </a:t>
            </a:r>
            <a:r>
              <a:rPr lang="en-US" altLang="id-ID" sz="1800" dirty="0" err="1" smtClean="0"/>
              <a:t>terselip</a:t>
            </a:r>
            <a:r>
              <a:rPr lang="en-US" altLang="id-ID" sz="1800" dirty="0" smtClean="0"/>
              <a:t> di </a:t>
            </a:r>
            <a:r>
              <a:rPr lang="en-US" altLang="id-ID" sz="1800" dirty="0" err="1" smtClean="0"/>
              <a:t>dalam</a:t>
            </a:r>
            <a:r>
              <a:rPr lang="en-US" altLang="id-ID" sz="1800" dirty="0" smtClean="0"/>
              <a:t> </a:t>
            </a:r>
            <a:r>
              <a:rPr lang="en-US" altLang="id-ID" sz="1800" dirty="0" err="1" smtClean="0"/>
              <a:t>dokumen</a:t>
            </a:r>
            <a:r>
              <a:rPr lang="en-US" altLang="id-ID" sz="1800" dirty="0" smtClean="0"/>
              <a:t> HTML. </a:t>
            </a:r>
          </a:p>
          <a:p>
            <a:pPr>
              <a:lnSpc>
                <a:spcPct val="50000"/>
              </a:lnSpc>
              <a:buFontTx/>
              <a:buNone/>
            </a:pPr>
            <a:endParaRPr lang="en-US" altLang="id-ID" sz="1800" dirty="0" smtClean="0"/>
          </a:p>
        </p:txBody>
      </p:sp>
    </p:spTree>
    <p:extLst>
      <p:ext uri="{BB962C8B-B14F-4D97-AF65-F5344CB8AC3E}">
        <p14:creationId xmlns:p14="http://schemas.microsoft.com/office/powerpoint/2010/main" val="2429777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972000BF-A771-430C-AF06-E02BEEDACAA8}" type="slidenum">
              <a:rPr lang="en-US" altLang="id-ID"/>
              <a:pPr/>
              <a:t>3</a:t>
            </a:fld>
            <a:endParaRPr lang="en-US" altLang="id-ID"/>
          </a:p>
        </p:txBody>
      </p:sp>
      <p:sp>
        <p:nvSpPr>
          <p:cNvPr id="6146" name="Rectangle 2"/>
          <p:cNvSpPr>
            <a:spLocks noGrp="1" noChangeArrowheads="1"/>
          </p:cNvSpPr>
          <p:nvPr>
            <p:ph type="title"/>
          </p:nvPr>
        </p:nvSpPr>
        <p:spPr>
          <a:xfrm>
            <a:off x="1905000" y="95250"/>
            <a:ext cx="8229600" cy="1143000"/>
          </a:xfrm>
        </p:spPr>
        <p:txBody>
          <a:bodyPr/>
          <a:lstStyle/>
          <a:p>
            <a:r>
              <a:rPr lang="en-US" altLang="id-ID" sz="3600" b="1" dirty="0" err="1"/>
              <a:t>Perbedaan</a:t>
            </a:r>
            <a:r>
              <a:rPr lang="en-US" altLang="id-ID" sz="3600" b="1" dirty="0"/>
              <a:t> JavaScript </a:t>
            </a:r>
            <a:r>
              <a:rPr lang="en-US" altLang="id-ID" sz="3600" b="1" dirty="0" err="1"/>
              <a:t>dan</a:t>
            </a:r>
            <a:r>
              <a:rPr lang="en-US" altLang="id-ID" sz="3600" b="1" dirty="0"/>
              <a:t> </a:t>
            </a:r>
            <a:r>
              <a:rPr lang="en-US" altLang="id-ID" sz="3600" b="1" dirty="0" err="1"/>
              <a:t>Pemrograman</a:t>
            </a:r>
            <a:r>
              <a:rPr lang="en-US" altLang="id-ID" sz="3600" b="1" dirty="0"/>
              <a:t> Java</a:t>
            </a:r>
          </a:p>
        </p:txBody>
      </p:sp>
      <p:sp>
        <p:nvSpPr>
          <p:cNvPr id="6147" name="Rectangle 3"/>
          <p:cNvSpPr>
            <a:spLocks noGrp="1" noChangeArrowheads="1"/>
          </p:cNvSpPr>
          <p:nvPr>
            <p:ph type="body" idx="1"/>
          </p:nvPr>
        </p:nvSpPr>
        <p:spPr>
          <a:xfrm>
            <a:off x="1981200" y="4495800"/>
            <a:ext cx="8229600" cy="2057400"/>
          </a:xfrm>
        </p:spPr>
        <p:txBody>
          <a:bodyPr/>
          <a:lstStyle/>
          <a:p>
            <a:pPr>
              <a:lnSpc>
                <a:spcPct val="80000"/>
              </a:lnSpc>
            </a:pPr>
            <a:r>
              <a:rPr lang="en-US" altLang="id-ID" sz="1800"/>
              <a:t>JavaScript sendiri merupakan bahasa yang mudah dipahami, karena memiliki kemiripan dengan konsep bahasa pemrograman visual, maupun Java ataupun C.</a:t>
            </a:r>
          </a:p>
          <a:p>
            <a:pPr>
              <a:lnSpc>
                <a:spcPct val="30000"/>
              </a:lnSpc>
              <a:buFontTx/>
              <a:buNone/>
            </a:pPr>
            <a:endParaRPr lang="en-US" altLang="id-ID" sz="1800"/>
          </a:p>
          <a:p>
            <a:pPr>
              <a:lnSpc>
                <a:spcPct val="80000"/>
              </a:lnSpc>
            </a:pPr>
            <a:r>
              <a:rPr lang="en-US" altLang="id-ID" sz="1800"/>
              <a:t>JavaScript adalah bahasa yang </a:t>
            </a:r>
            <a:r>
              <a:rPr lang="en-US" altLang="id-ID" sz="1800" i="1"/>
              <a:t>“</a:t>
            </a:r>
            <a:r>
              <a:rPr lang="en-US" altLang="id-ID" sz="1800" b="1" i="1"/>
              <a:t>case sensitive”</a:t>
            </a:r>
            <a:r>
              <a:rPr lang="en-US" altLang="id-ID" sz="1800" i="1"/>
              <a:t> </a:t>
            </a:r>
            <a:r>
              <a:rPr lang="en-US" altLang="id-ID" sz="1800"/>
              <a:t>artinya membedakan penamaan variabel dan fungsi yang menggunakan huruf besar dan huruf kecil. </a:t>
            </a:r>
          </a:p>
          <a:p>
            <a:pPr>
              <a:lnSpc>
                <a:spcPct val="20000"/>
              </a:lnSpc>
            </a:pPr>
            <a:endParaRPr lang="en-US" altLang="id-ID" sz="1800"/>
          </a:p>
          <a:p>
            <a:pPr>
              <a:lnSpc>
                <a:spcPct val="80000"/>
              </a:lnSpc>
            </a:pPr>
            <a:r>
              <a:rPr lang="en-US" altLang="id-ID" sz="1800"/>
              <a:t>Seperti bahasa Java ataupun C, setiap instruksi dalam JavaScript </a:t>
            </a:r>
            <a:r>
              <a:rPr lang="en-US" altLang="id-ID" sz="1800" b="1"/>
              <a:t>diakhiri dengan karakter titik koma (;).</a:t>
            </a:r>
          </a:p>
        </p:txBody>
      </p:sp>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219201"/>
            <a:ext cx="7315200" cy="312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36939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70F8FA2-4AFC-4D10-95DD-40B953BB73D8}" type="slidenum">
              <a:rPr lang="en-US" altLang="id-ID"/>
              <a:pPr/>
              <a:t>4</a:t>
            </a:fld>
            <a:endParaRPr lang="en-US" altLang="id-ID"/>
          </a:p>
        </p:txBody>
      </p:sp>
      <p:sp>
        <p:nvSpPr>
          <p:cNvPr id="7170" name="Rectangle 2"/>
          <p:cNvSpPr>
            <a:spLocks noGrp="1" noChangeArrowheads="1"/>
          </p:cNvSpPr>
          <p:nvPr>
            <p:ph type="title"/>
          </p:nvPr>
        </p:nvSpPr>
        <p:spPr>
          <a:xfrm>
            <a:off x="1752600" y="0"/>
            <a:ext cx="8915400" cy="1143000"/>
          </a:xfrm>
        </p:spPr>
        <p:txBody>
          <a:bodyPr/>
          <a:lstStyle/>
          <a:p>
            <a:r>
              <a:rPr lang="en-US" altLang="id-ID" sz="3200" b="1"/>
              <a:t>Bentuk skrip dari Javascript dan </a:t>
            </a:r>
            <a:br>
              <a:rPr lang="en-US" altLang="id-ID" sz="3200" b="1"/>
            </a:br>
            <a:r>
              <a:rPr lang="en-US" altLang="id-ID" sz="3200" b="1"/>
              <a:t>Membuat Komentar (Skrip tidak Tereksekusi)</a:t>
            </a:r>
            <a:endParaRPr lang="en-US" altLang="id-ID" sz="3200"/>
          </a:p>
        </p:txBody>
      </p:sp>
      <p:sp>
        <p:nvSpPr>
          <p:cNvPr id="7171" name="Rectangle 3"/>
          <p:cNvSpPr>
            <a:spLocks noGrp="1" noChangeArrowheads="1"/>
          </p:cNvSpPr>
          <p:nvPr>
            <p:ph type="body" idx="1"/>
          </p:nvPr>
        </p:nvSpPr>
        <p:spPr>
          <a:xfrm>
            <a:off x="1828800" y="1219200"/>
            <a:ext cx="8458200" cy="5257800"/>
          </a:xfrm>
        </p:spPr>
        <p:txBody>
          <a:bodyPr/>
          <a:lstStyle/>
          <a:p>
            <a:pPr>
              <a:lnSpc>
                <a:spcPct val="80000"/>
              </a:lnSpc>
            </a:pPr>
            <a:r>
              <a:rPr lang="en-US" altLang="id-ID" sz="1600"/>
              <a:t>Skrip dari JavaScript terletak di dalam dokumen HTML.</a:t>
            </a:r>
            <a:r>
              <a:rPr lang="en-US" altLang="id-ID" sz="1800"/>
              <a:t> </a:t>
            </a:r>
          </a:p>
          <a:p>
            <a:pPr>
              <a:lnSpc>
                <a:spcPct val="80000"/>
              </a:lnSpc>
              <a:buFontTx/>
              <a:buNone/>
            </a:pPr>
            <a:r>
              <a:rPr lang="en-US" altLang="id-ID" sz="1800" b="1"/>
              <a:t>		</a:t>
            </a:r>
            <a:r>
              <a:rPr lang="en-US" altLang="id-ID" sz="1600" b="1"/>
              <a:t>&lt;SCRIPT language="Javascript"&gt; </a:t>
            </a:r>
          </a:p>
          <a:p>
            <a:pPr lvl="2">
              <a:lnSpc>
                <a:spcPct val="80000"/>
              </a:lnSpc>
              <a:buFontTx/>
              <a:buNone/>
            </a:pPr>
            <a:r>
              <a:rPr lang="en-US" altLang="id-ID" sz="1600" b="1"/>
              <a:t>letakkan script anda disini </a:t>
            </a:r>
          </a:p>
          <a:p>
            <a:pPr lvl="2">
              <a:lnSpc>
                <a:spcPct val="80000"/>
              </a:lnSpc>
              <a:buFontTx/>
              <a:buNone/>
            </a:pPr>
            <a:r>
              <a:rPr lang="en-US" altLang="id-ID" sz="1600" b="1"/>
              <a:t>&lt;/SCRIPT&gt;</a:t>
            </a:r>
          </a:p>
          <a:p>
            <a:pPr lvl="2">
              <a:lnSpc>
                <a:spcPct val="50000"/>
              </a:lnSpc>
              <a:buFontTx/>
              <a:buNone/>
            </a:pPr>
            <a:endParaRPr lang="en-US" altLang="id-ID" sz="1600" b="1"/>
          </a:p>
          <a:p>
            <a:pPr>
              <a:lnSpc>
                <a:spcPct val="80000"/>
              </a:lnSpc>
            </a:pPr>
            <a:r>
              <a:rPr lang="en-US" altLang="id-ID" sz="1600"/>
              <a:t>Pada navigator versi lama, sebelum adanya JavaScript, tidak mengenal tag tersebut dan akan melewatkannya untuk di baca. Untuk itu perlu ditambahkan tag komentar agar skripnya tidak dibaca sebagai skrip, tetapi di baca sebagai komentar dan tidak akan dieksekusi sebagai program. </a:t>
            </a:r>
          </a:p>
          <a:p>
            <a:pPr lvl="2">
              <a:lnSpc>
                <a:spcPct val="80000"/>
              </a:lnSpc>
              <a:buFontTx/>
              <a:buNone/>
            </a:pPr>
            <a:r>
              <a:rPr lang="en-US" altLang="id-ID" sz="1600" b="1"/>
              <a:t>&lt;SCRIPT language="Javascript"&gt; </a:t>
            </a:r>
          </a:p>
          <a:p>
            <a:pPr lvl="2">
              <a:lnSpc>
                <a:spcPct val="80000"/>
              </a:lnSpc>
              <a:buFontTx/>
              <a:buNone/>
            </a:pPr>
            <a:r>
              <a:rPr lang="en-US" altLang="id-ID" sz="1600" b="1"/>
              <a:t>&lt;!-- </a:t>
            </a:r>
          </a:p>
          <a:p>
            <a:pPr lvl="2">
              <a:lnSpc>
                <a:spcPct val="80000"/>
              </a:lnSpc>
              <a:buFontTx/>
              <a:buNone/>
            </a:pPr>
            <a:r>
              <a:rPr lang="en-US" altLang="id-ID" sz="1600" b="1"/>
              <a:t>letakkan script anda disini </a:t>
            </a:r>
          </a:p>
          <a:p>
            <a:pPr lvl="2">
              <a:lnSpc>
                <a:spcPct val="80000"/>
              </a:lnSpc>
              <a:buFontTx/>
              <a:buNone/>
            </a:pPr>
            <a:r>
              <a:rPr lang="en-US" altLang="id-ID" sz="1600" b="1"/>
              <a:t>// --&gt; </a:t>
            </a:r>
          </a:p>
          <a:p>
            <a:pPr lvl="2">
              <a:lnSpc>
                <a:spcPct val="80000"/>
              </a:lnSpc>
              <a:buFontTx/>
              <a:buNone/>
            </a:pPr>
            <a:r>
              <a:rPr lang="en-US" altLang="id-ID" sz="1600" b="1"/>
              <a:t>&lt;/SCRIPT&gt; </a:t>
            </a:r>
          </a:p>
          <a:p>
            <a:pPr lvl="2">
              <a:lnSpc>
                <a:spcPct val="80000"/>
              </a:lnSpc>
            </a:pPr>
            <a:endParaRPr lang="en-US" altLang="id-ID" sz="1600" b="1"/>
          </a:p>
          <a:p>
            <a:pPr>
              <a:lnSpc>
                <a:spcPct val="80000"/>
              </a:lnSpc>
            </a:pPr>
            <a:r>
              <a:rPr lang="en-US" altLang="id-ID" sz="1600"/>
              <a:t>Untuk menulis komentar dalam satu baris kita gunakan karakter dobel slash. </a:t>
            </a:r>
          </a:p>
          <a:p>
            <a:pPr>
              <a:lnSpc>
                <a:spcPct val="80000"/>
              </a:lnSpc>
              <a:buFontTx/>
              <a:buNone/>
            </a:pPr>
            <a:r>
              <a:rPr lang="en-US" altLang="id-ID" sz="1600"/>
              <a:t>		</a:t>
            </a:r>
            <a:r>
              <a:rPr lang="en-US" altLang="id-ID" sz="1600" b="1"/>
              <a:t>// semua karakter di belakang // tidak akan di eksekusi</a:t>
            </a:r>
          </a:p>
          <a:p>
            <a:pPr>
              <a:lnSpc>
                <a:spcPct val="80000"/>
              </a:lnSpc>
              <a:buFontTx/>
              <a:buNone/>
            </a:pPr>
            <a:endParaRPr lang="en-US" altLang="id-ID" sz="1600" b="1"/>
          </a:p>
          <a:p>
            <a:pPr>
              <a:lnSpc>
                <a:spcPct val="80000"/>
              </a:lnSpc>
            </a:pPr>
            <a:r>
              <a:rPr lang="en-US" altLang="id-ID" sz="1600"/>
              <a:t>Untuk menulis komentar yang terdiri dari beberapa baris kita gunakan karakter /* dan */ </a:t>
            </a:r>
          </a:p>
          <a:p>
            <a:pPr>
              <a:lnSpc>
                <a:spcPct val="80000"/>
              </a:lnSpc>
              <a:buFontTx/>
              <a:buNone/>
            </a:pPr>
            <a:r>
              <a:rPr lang="en-US" altLang="id-ID" sz="1600"/>
              <a:t>	   </a:t>
            </a:r>
            <a:r>
              <a:rPr lang="en-US" altLang="id-ID" sz="1600" b="1"/>
              <a:t>/* Semua baris antara 2 tanda tersebut tidak akan di eksekusi oleh kompilator */</a:t>
            </a:r>
          </a:p>
          <a:p>
            <a:pPr>
              <a:lnSpc>
                <a:spcPct val="80000"/>
              </a:lnSpc>
              <a:buFontTx/>
              <a:buNone/>
            </a:pPr>
            <a:endParaRPr lang="en-US" altLang="id-ID" sz="1000"/>
          </a:p>
        </p:txBody>
      </p:sp>
    </p:spTree>
    <p:extLst>
      <p:ext uri="{BB962C8B-B14F-4D97-AF65-F5344CB8AC3E}">
        <p14:creationId xmlns:p14="http://schemas.microsoft.com/office/powerpoint/2010/main" val="21308956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A6DF4BE9-E66A-4A73-AC15-F3CC3CD73489}" type="slidenum">
              <a:rPr lang="en-US" altLang="id-ID"/>
              <a:pPr/>
              <a:t>5</a:t>
            </a:fld>
            <a:endParaRPr lang="en-US" altLang="id-ID"/>
          </a:p>
        </p:txBody>
      </p:sp>
      <p:sp>
        <p:nvSpPr>
          <p:cNvPr id="8194" name="Rectangle 2"/>
          <p:cNvSpPr>
            <a:spLocks noGrp="1" noChangeArrowheads="1"/>
          </p:cNvSpPr>
          <p:nvPr>
            <p:ph type="title"/>
          </p:nvPr>
        </p:nvSpPr>
        <p:spPr>
          <a:xfrm>
            <a:off x="1752600" y="0"/>
            <a:ext cx="8458200" cy="990600"/>
          </a:xfrm>
        </p:spPr>
        <p:txBody>
          <a:bodyPr/>
          <a:lstStyle/>
          <a:p>
            <a:r>
              <a:rPr lang="en-US" altLang="id-ID" sz="3000" b="1"/>
              <a:t>Meletakkan JavaScript dalam dokumen HTML </a:t>
            </a:r>
          </a:p>
        </p:txBody>
      </p:sp>
      <p:sp>
        <p:nvSpPr>
          <p:cNvPr id="8195" name="Rectangle 3"/>
          <p:cNvSpPr>
            <a:spLocks noGrp="1" noChangeArrowheads="1"/>
          </p:cNvSpPr>
          <p:nvPr>
            <p:ph type="body" idx="1"/>
          </p:nvPr>
        </p:nvSpPr>
        <p:spPr>
          <a:xfrm>
            <a:off x="1752600" y="914401"/>
            <a:ext cx="8915400" cy="5287963"/>
          </a:xfrm>
        </p:spPr>
        <p:txBody>
          <a:bodyPr>
            <a:normAutofit/>
          </a:bodyPr>
          <a:lstStyle/>
          <a:p>
            <a:pPr>
              <a:lnSpc>
                <a:spcPct val="80000"/>
              </a:lnSpc>
            </a:pPr>
            <a:r>
              <a:rPr lang="en-US" altLang="id-ID" sz="2400" b="1" dirty="0" err="1"/>
              <a:t>Menggunakan</a:t>
            </a:r>
            <a:r>
              <a:rPr lang="en-US" altLang="id-ID" sz="2400" b="1" dirty="0"/>
              <a:t> tag </a:t>
            </a:r>
            <a:r>
              <a:rPr lang="en-US" altLang="id-ID" sz="2400" b="1" i="1" dirty="0"/>
              <a:t>&lt;SCRIPT&gt;</a:t>
            </a:r>
            <a:endParaRPr lang="en-US" altLang="id-ID" sz="2400" dirty="0"/>
          </a:p>
          <a:p>
            <a:pPr lvl="1">
              <a:lnSpc>
                <a:spcPct val="80000"/>
              </a:lnSpc>
            </a:pPr>
            <a:r>
              <a:rPr lang="en-US" altLang="id-ID" sz="1600" dirty="0"/>
              <a:t>Tag </a:t>
            </a:r>
            <a:r>
              <a:rPr lang="en-US" altLang="id-ID" sz="1600" i="1" dirty="0"/>
              <a:t>&lt;SCRIPT&gt; </a:t>
            </a:r>
            <a:r>
              <a:rPr lang="en-US" altLang="id-ID" sz="1600" dirty="0" err="1"/>
              <a:t>diletakkan</a:t>
            </a:r>
            <a:r>
              <a:rPr lang="en-US" altLang="id-ID" sz="1600" dirty="0"/>
              <a:t> </a:t>
            </a:r>
            <a:r>
              <a:rPr lang="en-US" altLang="id-ID" sz="1600" dirty="0" err="1"/>
              <a:t>diantara</a:t>
            </a:r>
            <a:r>
              <a:rPr lang="en-US" altLang="id-ID" sz="1600" dirty="0"/>
              <a:t> </a:t>
            </a:r>
            <a:r>
              <a:rPr lang="en-US" altLang="id-ID" sz="1600" dirty="0" err="1"/>
              <a:t>bagian</a:t>
            </a:r>
            <a:r>
              <a:rPr lang="en-US" altLang="id-ID" sz="1600" dirty="0"/>
              <a:t> </a:t>
            </a:r>
            <a:r>
              <a:rPr lang="en-US" altLang="id-ID" sz="1600" dirty="0" err="1"/>
              <a:t>kepala</a:t>
            </a:r>
            <a:r>
              <a:rPr lang="en-US" altLang="id-ID" sz="1600" dirty="0"/>
              <a:t> </a:t>
            </a:r>
            <a:r>
              <a:rPr lang="en-US" altLang="id-ID" sz="1600" dirty="0" err="1"/>
              <a:t>dari</a:t>
            </a:r>
            <a:r>
              <a:rPr lang="en-US" altLang="id-ID" sz="1600" dirty="0"/>
              <a:t> </a:t>
            </a:r>
            <a:r>
              <a:rPr lang="en-US" altLang="id-ID" sz="1600" dirty="0" err="1"/>
              <a:t>dokumen</a:t>
            </a:r>
            <a:r>
              <a:rPr lang="en-US" altLang="id-ID" sz="1600" dirty="0"/>
              <a:t> HTML, </a:t>
            </a:r>
            <a:r>
              <a:rPr lang="en-US" altLang="id-ID" sz="1600" dirty="0" err="1"/>
              <a:t>yaitu</a:t>
            </a:r>
            <a:r>
              <a:rPr lang="en-US" altLang="id-ID" sz="1600" dirty="0"/>
              <a:t> </a:t>
            </a:r>
            <a:r>
              <a:rPr lang="en-US" altLang="id-ID" sz="1600" dirty="0" err="1"/>
              <a:t>bagian</a:t>
            </a:r>
            <a:r>
              <a:rPr lang="en-US" altLang="id-ID" sz="1600" dirty="0"/>
              <a:t> </a:t>
            </a:r>
            <a:r>
              <a:rPr lang="en-US" altLang="id-ID" sz="1600" dirty="0" err="1"/>
              <a:t>antara</a:t>
            </a:r>
            <a:r>
              <a:rPr lang="en-US" altLang="id-ID" sz="1600" dirty="0"/>
              <a:t> tag </a:t>
            </a:r>
            <a:r>
              <a:rPr lang="en-US" altLang="id-ID" sz="1600" i="1" dirty="0"/>
              <a:t>&lt;HEAD&gt; </a:t>
            </a:r>
            <a:r>
              <a:rPr lang="en-US" altLang="id-ID" sz="1600" dirty="0" err="1"/>
              <a:t>dan</a:t>
            </a:r>
            <a:r>
              <a:rPr lang="en-US" altLang="id-ID" sz="1600" dirty="0"/>
              <a:t> </a:t>
            </a:r>
            <a:r>
              <a:rPr lang="en-US" altLang="id-ID" sz="1600" i="1" dirty="0"/>
              <a:t>&lt;/HEAD&gt;. </a:t>
            </a:r>
            <a:r>
              <a:rPr lang="en-US" altLang="id-ID" sz="1600" dirty="0" err="1"/>
              <a:t>Pemanggilan</a:t>
            </a:r>
            <a:r>
              <a:rPr lang="en-US" altLang="id-ID" sz="1600" dirty="0"/>
              <a:t> </a:t>
            </a:r>
            <a:r>
              <a:rPr lang="en-US" altLang="id-ID" sz="1600" dirty="0" err="1"/>
              <a:t>fungsi</a:t>
            </a:r>
            <a:r>
              <a:rPr lang="en-US" altLang="id-ID" sz="1600" dirty="0"/>
              <a:t> JavaScript (</a:t>
            </a:r>
            <a:r>
              <a:rPr lang="en-US" altLang="id-ID" sz="1600" dirty="0" err="1"/>
              <a:t>atau</a:t>
            </a:r>
            <a:r>
              <a:rPr lang="en-US" altLang="id-ID" sz="1600" dirty="0"/>
              <a:t> </a:t>
            </a:r>
            <a:r>
              <a:rPr lang="en-US" altLang="id-ID" sz="1600" dirty="0" err="1"/>
              <a:t>disebut</a:t>
            </a:r>
            <a:r>
              <a:rPr lang="en-US" altLang="id-ID" sz="1600" dirty="0"/>
              <a:t> </a:t>
            </a:r>
            <a:r>
              <a:rPr lang="en-US" altLang="id-ID" sz="1600" dirty="0" err="1"/>
              <a:t>juga</a:t>
            </a:r>
            <a:r>
              <a:rPr lang="en-US" altLang="id-ID" sz="1600" dirty="0"/>
              <a:t> </a:t>
            </a:r>
            <a:r>
              <a:rPr lang="en-US" altLang="id-ID" sz="1600" i="1" dirty="0"/>
              <a:t>event</a:t>
            </a:r>
            <a:r>
              <a:rPr lang="en-US" altLang="id-ID" sz="1600" dirty="0"/>
              <a:t>) </a:t>
            </a:r>
            <a:r>
              <a:rPr lang="en-US" altLang="id-ID" sz="1600" dirty="0" err="1"/>
              <a:t>diletakkan</a:t>
            </a:r>
            <a:r>
              <a:rPr lang="en-US" altLang="id-ID" sz="1600" dirty="0"/>
              <a:t> di </a:t>
            </a:r>
            <a:r>
              <a:rPr lang="en-US" altLang="id-ID" sz="1600" dirty="0" err="1"/>
              <a:t>bagian</a:t>
            </a:r>
            <a:r>
              <a:rPr lang="en-US" altLang="id-ID" sz="1600" dirty="0"/>
              <a:t> </a:t>
            </a:r>
            <a:r>
              <a:rPr lang="en-US" altLang="id-ID" sz="1600" dirty="0" err="1"/>
              <a:t>badan</a:t>
            </a:r>
            <a:r>
              <a:rPr lang="en-US" altLang="id-ID" sz="1600" dirty="0"/>
              <a:t> </a:t>
            </a:r>
            <a:r>
              <a:rPr lang="en-US" altLang="id-ID" sz="1600" dirty="0" err="1"/>
              <a:t>dokumen</a:t>
            </a:r>
            <a:r>
              <a:rPr lang="en-US" altLang="id-ID" sz="1600" dirty="0"/>
              <a:t> HTML </a:t>
            </a:r>
            <a:r>
              <a:rPr lang="en-US" altLang="id-ID" sz="1600" dirty="0" err="1"/>
              <a:t>atau</a:t>
            </a:r>
            <a:r>
              <a:rPr lang="en-US" altLang="id-ID" sz="1600" dirty="0"/>
              <a:t> </a:t>
            </a:r>
            <a:r>
              <a:rPr lang="en-US" altLang="id-ID" sz="1600" dirty="0" err="1"/>
              <a:t>bisa</a:t>
            </a:r>
            <a:r>
              <a:rPr lang="en-US" altLang="id-ID" sz="1600" dirty="0"/>
              <a:t> </a:t>
            </a:r>
            <a:r>
              <a:rPr lang="en-US" altLang="id-ID" sz="1600" dirty="0" err="1"/>
              <a:t>kita</a:t>
            </a:r>
            <a:r>
              <a:rPr lang="en-US" altLang="id-ID" sz="1600" dirty="0"/>
              <a:t> </a:t>
            </a:r>
            <a:r>
              <a:rPr lang="en-US" altLang="id-ID" sz="1600" dirty="0" err="1"/>
              <a:t>sebut</a:t>
            </a:r>
            <a:r>
              <a:rPr lang="en-US" altLang="id-ID" sz="1600" dirty="0"/>
              <a:t> </a:t>
            </a:r>
            <a:r>
              <a:rPr lang="en-US" altLang="id-ID" sz="1600" dirty="0" err="1"/>
              <a:t>diantara</a:t>
            </a:r>
            <a:r>
              <a:rPr lang="en-US" altLang="id-ID" sz="1600" dirty="0"/>
              <a:t> tag </a:t>
            </a:r>
            <a:r>
              <a:rPr lang="en-US" altLang="id-ID" sz="1600" i="1" dirty="0"/>
              <a:t>&lt;BODY&gt; </a:t>
            </a:r>
            <a:r>
              <a:rPr lang="en-US" altLang="id-ID" sz="1600" dirty="0" err="1"/>
              <a:t>dan</a:t>
            </a:r>
            <a:r>
              <a:rPr lang="en-US" altLang="id-ID" sz="1600" dirty="0"/>
              <a:t> </a:t>
            </a:r>
            <a:r>
              <a:rPr lang="en-US" altLang="id-ID" sz="1600" i="1" dirty="0"/>
              <a:t>&lt;/BODY&gt;.</a:t>
            </a:r>
          </a:p>
          <a:p>
            <a:pPr lvl="1">
              <a:lnSpc>
                <a:spcPct val="20000"/>
              </a:lnSpc>
              <a:buFontTx/>
              <a:buNone/>
            </a:pPr>
            <a:endParaRPr lang="en-US" altLang="id-ID" sz="1600" i="1" dirty="0"/>
          </a:p>
          <a:p>
            <a:pPr lvl="1">
              <a:lnSpc>
                <a:spcPct val="80000"/>
              </a:lnSpc>
            </a:pPr>
            <a:r>
              <a:rPr lang="en-US" altLang="id-ID" sz="1600" dirty="0" err="1"/>
              <a:t>Keterangan</a:t>
            </a:r>
            <a:r>
              <a:rPr lang="en-US" altLang="id-ID" sz="1600" dirty="0"/>
              <a:t> </a:t>
            </a:r>
            <a:r>
              <a:rPr lang="en-US" altLang="id-ID" sz="1600" dirty="0" err="1"/>
              <a:t>tambahan</a:t>
            </a:r>
            <a:r>
              <a:rPr lang="en-US" altLang="id-ID" sz="1600" dirty="0"/>
              <a:t> di </a:t>
            </a:r>
            <a:r>
              <a:rPr lang="en-US" altLang="id-ID" sz="1600" dirty="0" err="1"/>
              <a:t>dalam</a:t>
            </a:r>
            <a:r>
              <a:rPr lang="en-US" altLang="id-ID" sz="1600" dirty="0"/>
              <a:t> tag </a:t>
            </a:r>
            <a:r>
              <a:rPr lang="en-US" altLang="id-ID" sz="1600" i="1" dirty="0"/>
              <a:t>&lt;SCRIPT&gt; </a:t>
            </a:r>
            <a:r>
              <a:rPr lang="en-US" altLang="id-ID" sz="1600" dirty="0" err="1"/>
              <a:t>menunjukkan</a:t>
            </a:r>
            <a:r>
              <a:rPr lang="en-US" altLang="id-ID" sz="1600" dirty="0"/>
              <a:t> </a:t>
            </a:r>
            <a:r>
              <a:rPr lang="en-US" altLang="id-ID" sz="1600" dirty="0" err="1"/>
              <a:t>jenis</a:t>
            </a:r>
            <a:r>
              <a:rPr lang="en-US" altLang="id-ID" sz="1600" dirty="0"/>
              <a:t> </a:t>
            </a:r>
            <a:r>
              <a:rPr lang="en-US" altLang="id-ID" sz="1600" dirty="0" err="1"/>
              <a:t>bahasa</a:t>
            </a:r>
            <a:r>
              <a:rPr lang="en-US" altLang="id-ID" sz="1600" dirty="0"/>
              <a:t> yang </a:t>
            </a:r>
            <a:r>
              <a:rPr lang="en-US" altLang="id-ID" sz="1600" dirty="0" err="1"/>
              <a:t>digunakan</a:t>
            </a:r>
            <a:r>
              <a:rPr lang="en-US" altLang="id-ID" sz="1600" dirty="0"/>
              <a:t> </a:t>
            </a:r>
            <a:r>
              <a:rPr lang="en-US" altLang="id-ID" sz="1600" dirty="0" err="1"/>
              <a:t>dan</a:t>
            </a:r>
            <a:r>
              <a:rPr lang="en-US" altLang="id-ID" sz="1600" dirty="0"/>
              <a:t> </a:t>
            </a:r>
            <a:r>
              <a:rPr lang="en-US" altLang="id-ID" sz="1600" dirty="0" err="1"/>
              <a:t>versinya</a:t>
            </a:r>
            <a:r>
              <a:rPr lang="en-US" altLang="id-ID" sz="1600" dirty="0"/>
              <a:t>, </a:t>
            </a:r>
            <a:r>
              <a:rPr lang="en-US" altLang="id-ID" sz="1600" dirty="0" err="1"/>
              <a:t>contohnya</a:t>
            </a:r>
            <a:r>
              <a:rPr lang="en-US" altLang="id-ID" sz="1600" dirty="0"/>
              <a:t> </a:t>
            </a:r>
            <a:r>
              <a:rPr lang="en-US" altLang="id-ID" sz="1600" i="1" dirty="0"/>
              <a:t>“JavaScript“, “JavaScript1.1“,“JavaScript1.2“ </a:t>
            </a:r>
            <a:r>
              <a:rPr lang="en-US" altLang="id-ID" sz="1600" dirty="0" err="1"/>
              <a:t>untuk</a:t>
            </a:r>
            <a:r>
              <a:rPr lang="en-US" altLang="id-ID" sz="1600" dirty="0"/>
              <a:t> </a:t>
            </a:r>
            <a:r>
              <a:rPr lang="en-US" altLang="id-ID" sz="1600" dirty="0" err="1"/>
              <a:t>bahasa</a:t>
            </a:r>
            <a:r>
              <a:rPr lang="en-US" altLang="id-ID" sz="1600" dirty="0"/>
              <a:t> JavaScript</a:t>
            </a:r>
          </a:p>
          <a:p>
            <a:pPr lvl="1">
              <a:lnSpc>
                <a:spcPct val="30000"/>
              </a:lnSpc>
              <a:buFontTx/>
              <a:buNone/>
            </a:pPr>
            <a:endParaRPr lang="en-US" altLang="id-ID" sz="1600" dirty="0"/>
          </a:p>
          <a:p>
            <a:pPr lvl="1">
              <a:lnSpc>
                <a:spcPct val="80000"/>
              </a:lnSpc>
            </a:pPr>
            <a:r>
              <a:rPr lang="en-US" altLang="id-ID" sz="1600" dirty="0" err="1"/>
              <a:t>Contoh</a:t>
            </a:r>
            <a:r>
              <a:rPr lang="en-US" altLang="id-ID" sz="1600" dirty="0"/>
              <a:t> :</a:t>
            </a:r>
          </a:p>
          <a:p>
            <a:pPr lvl="2">
              <a:lnSpc>
                <a:spcPct val="80000"/>
              </a:lnSpc>
              <a:buFontTx/>
              <a:buNone/>
            </a:pPr>
            <a:r>
              <a:rPr lang="en-US" altLang="id-ID" sz="700" dirty="0"/>
              <a:t>	        </a:t>
            </a:r>
            <a:r>
              <a:rPr lang="en-US" altLang="id-ID" sz="1800" dirty="0"/>
              <a:t>&lt;HTML&gt; </a:t>
            </a:r>
          </a:p>
          <a:p>
            <a:pPr lvl="3">
              <a:lnSpc>
                <a:spcPct val="80000"/>
              </a:lnSpc>
              <a:buFontTx/>
              <a:buNone/>
            </a:pPr>
            <a:r>
              <a:rPr lang="en-US" altLang="id-ID" sz="1600" dirty="0"/>
              <a:t>&lt;HEAD&gt; </a:t>
            </a:r>
          </a:p>
          <a:p>
            <a:pPr lvl="3">
              <a:lnSpc>
                <a:spcPct val="80000"/>
              </a:lnSpc>
              <a:buFontTx/>
              <a:buNone/>
            </a:pPr>
            <a:r>
              <a:rPr lang="en-US" altLang="id-ID" sz="1600" dirty="0"/>
              <a:t>&lt;TITLE&gt;</a:t>
            </a:r>
            <a:r>
              <a:rPr lang="en-US" altLang="id-ID" sz="1600" dirty="0" err="1"/>
              <a:t>Contoh</a:t>
            </a:r>
            <a:r>
              <a:rPr lang="en-US" altLang="id-ID" sz="1600" dirty="0"/>
              <a:t> Program </a:t>
            </a:r>
            <a:r>
              <a:rPr lang="en-US" altLang="id-ID" sz="1600" dirty="0" err="1"/>
              <a:t>Javascript</a:t>
            </a:r>
            <a:r>
              <a:rPr lang="en-US" altLang="id-ID" sz="1600" dirty="0"/>
              <a:t>&lt;/TITLE</a:t>
            </a:r>
            <a:r>
              <a:rPr lang="en-US" altLang="id-ID" sz="1600" dirty="0" smtClean="0"/>
              <a:t>&gt;</a:t>
            </a:r>
            <a:endParaRPr lang="id-ID" altLang="id-ID" sz="1600" dirty="0" smtClean="0"/>
          </a:p>
          <a:p>
            <a:pPr lvl="3">
              <a:lnSpc>
                <a:spcPct val="80000"/>
              </a:lnSpc>
              <a:buFontTx/>
              <a:buNone/>
            </a:pPr>
            <a:r>
              <a:rPr lang="en-US" altLang="id-ID" sz="1600" b="1" dirty="0" smtClean="0"/>
              <a:t>&lt;SCRIPT language="</a:t>
            </a:r>
            <a:r>
              <a:rPr lang="en-US" altLang="id-ID" sz="1600" b="1" dirty="0" err="1" smtClean="0"/>
              <a:t>Javascript</a:t>
            </a:r>
            <a:r>
              <a:rPr lang="en-US" altLang="id-ID" sz="1600" b="1" dirty="0" smtClean="0"/>
              <a:t>"&gt; </a:t>
            </a:r>
            <a:endParaRPr lang="en-US" altLang="id-ID" sz="1600" dirty="0" smtClean="0"/>
          </a:p>
          <a:p>
            <a:pPr lvl="3">
              <a:lnSpc>
                <a:spcPct val="80000"/>
              </a:lnSpc>
              <a:buFontTx/>
              <a:buNone/>
            </a:pPr>
            <a:r>
              <a:rPr lang="en-US" altLang="id-ID" sz="1600" b="1" dirty="0" smtClean="0"/>
              <a:t>&lt;!-- </a:t>
            </a:r>
            <a:endParaRPr lang="en-US" altLang="id-ID" sz="1600" dirty="0" smtClean="0"/>
          </a:p>
          <a:p>
            <a:pPr lvl="3">
              <a:lnSpc>
                <a:spcPct val="80000"/>
              </a:lnSpc>
              <a:buFontTx/>
              <a:buNone/>
            </a:pPr>
            <a:r>
              <a:rPr lang="en-US" altLang="id-ID" sz="2800" dirty="0" smtClean="0"/>
              <a:t>	 </a:t>
            </a:r>
            <a:r>
              <a:rPr lang="en-US" altLang="id-ID" sz="1600" b="1" dirty="0" smtClean="0"/>
              <a:t>alert("Hallo !"); </a:t>
            </a:r>
            <a:endParaRPr lang="en-US" altLang="id-ID" sz="1600" dirty="0" smtClean="0"/>
          </a:p>
          <a:p>
            <a:pPr lvl="3">
              <a:lnSpc>
                <a:spcPct val="80000"/>
              </a:lnSpc>
              <a:buFontTx/>
              <a:buNone/>
            </a:pPr>
            <a:r>
              <a:rPr lang="en-US" altLang="id-ID" sz="1600" b="1" dirty="0" smtClean="0"/>
              <a:t>// --&gt; </a:t>
            </a:r>
            <a:endParaRPr lang="en-US" altLang="id-ID" sz="1600" dirty="0" smtClean="0"/>
          </a:p>
          <a:p>
            <a:pPr lvl="3">
              <a:lnSpc>
                <a:spcPct val="80000"/>
              </a:lnSpc>
              <a:buFontTx/>
              <a:buNone/>
            </a:pPr>
            <a:r>
              <a:rPr lang="en-US" altLang="id-ID" sz="1600" b="1" dirty="0" smtClean="0"/>
              <a:t>&lt;/SCRIPT&gt; </a:t>
            </a:r>
            <a:endParaRPr lang="en-US" altLang="id-ID" sz="1600" dirty="0"/>
          </a:p>
          <a:p>
            <a:pPr lvl="3">
              <a:lnSpc>
                <a:spcPct val="80000"/>
              </a:lnSpc>
              <a:buFontTx/>
              <a:buNone/>
            </a:pPr>
            <a:r>
              <a:rPr lang="en-US" altLang="id-ID" sz="1600" dirty="0"/>
              <a:t>&lt;/HEAD&gt; </a:t>
            </a:r>
          </a:p>
          <a:p>
            <a:pPr lvl="3">
              <a:lnSpc>
                <a:spcPct val="80000"/>
              </a:lnSpc>
              <a:buFontTx/>
              <a:buNone/>
            </a:pPr>
            <a:r>
              <a:rPr lang="en-US" altLang="id-ID" sz="1600" dirty="0"/>
              <a:t>&lt;BODY&gt; </a:t>
            </a:r>
          </a:p>
          <a:p>
            <a:pPr lvl="3">
              <a:lnSpc>
                <a:spcPct val="80000"/>
              </a:lnSpc>
              <a:buFontTx/>
              <a:buNone/>
            </a:pPr>
            <a:r>
              <a:rPr lang="en-US" altLang="id-ID" sz="1600" dirty="0" smtClean="0"/>
              <a:t>&lt;/</a:t>
            </a:r>
            <a:r>
              <a:rPr lang="en-US" altLang="id-ID" sz="1600" dirty="0"/>
              <a:t>BODY&gt; </a:t>
            </a:r>
          </a:p>
          <a:p>
            <a:pPr lvl="3">
              <a:lnSpc>
                <a:spcPct val="80000"/>
              </a:lnSpc>
              <a:buFontTx/>
              <a:buNone/>
            </a:pPr>
            <a:r>
              <a:rPr lang="en-US" altLang="id-ID" sz="1600" dirty="0"/>
              <a:t>&lt;/HTML&gt; </a:t>
            </a:r>
          </a:p>
          <a:p>
            <a:pPr lvl="2">
              <a:lnSpc>
                <a:spcPct val="80000"/>
              </a:lnSpc>
            </a:pPr>
            <a:endParaRPr lang="en-US" altLang="id-ID" sz="400" dirty="0"/>
          </a:p>
          <a:p>
            <a:pPr lvl="1">
              <a:lnSpc>
                <a:spcPct val="80000"/>
              </a:lnSpc>
            </a:pPr>
            <a:endParaRPr lang="en-US" altLang="id-ID" sz="1200" dirty="0"/>
          </a:p>
        </p:txBody>
      </p:sp>
    </p:spTree>
    <p:extLst>
      <p:ext uri="{BB962C8B-B14F-4D97-AF65-F5344CB8AC3E}">
        <p14:creationId xmlns:p14="http://schemas.microsoft.com/office/powerpoint/2010/main" val="38502966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547482B-A877-4276-B687-638CBF2A026C}" type="slidenum">
              <a:rPr lang="en-US" altLang="id-ID"/>
              <a:pPr/>
              <a:t>6</a:t>
            </a:fld>
            <a:endParaRPr lang="en-US" altLang="id-ID"/>
          </a:p>
        </p:txBody>
      </p:sp>
      <p:sp>
        <p:nvSpPr>
          <p:cNvPr id="9218" name="Rectangle 2"/>
          <p:cNvSpPr>
            <a:spLocks noGrp="1" noChangeArrowheads="1"/>
          </p:cNvSpPr>
          <p:nvPr>
            <p:ph type="title"/>
          </p:nvPr>
        </p:nvSpPr>
        <p:spPr>
          <a:xfrm>
            <a:off x="1752600" y="0"/>
            <a:ext cx="8458200" cy="990600"/>
          </a:xfrm>
        </p:spPr>
        <p:txBody>
          <a:bodyPr/>
          <a:lstStyle/>
          <a:p>
            <a:r>
              <a:rPr lang="en-US" altLang="id-ID" sz="3000" b="1"/>
              <a:t>Meletakkan JavaScript dalam dokumen HTML </a:t>
            </a:r>
          </a:p>
        </p:txBody>
      </p:sp>
      <p:sp>
        <p:nvSpPr>
          <p:cNvPr id="9219" name="Rectangle 3"/>
          <p:cNvSpPr>
            <a:spLocks noGrp="1" noChangeArrowheads="1"/>
          </p:cNvSpPr>
          <p:nvPr>
            <p:ph type="body" idx="1"/>
          </p:nvPr>
        </p:nvSpPr>
        <p:spPr>
          <a:xfrm>
            <a:off x="1752600" y="914401"/>
            <a:ext cx="8915400" cy="5287963"/>
          </a:xfrm>
        </p:spPr>
        <p:txBody>
          <a:bodyPr/>
          <a:lstStyle/>
          <a:p>
            <a:pPr>
              <a:lnSpc>
                <a:spcPct val="80000"/>
              </a:lnSpc>
            </a:pPr>
            <a:r>
              <a:rPr lang="en-US" altLang="id-ID" sz="2400" b="1" dirty="0" err="1"/>
              <a:t>Menggunakan</a:t>
            </a:r>
            <a:r>
              <a:rPr lang="en-US" altLang="id-ID" sz="2400" b="1" dirty="0"/>
              <a:t> file </a:t>
            </a:r>
            <a:r>
              <a:rPr lang="en-US" altLang="id-ID" sz="2400" b="1" dirty="0" err="1"/>
              <a:t>ekstern</a:t>
            </a:r>
            <a:r>
              <a:rPr lang="en-US" altLang="id-ID" b="1" dirty="0"/>
              <a:t> </a:t>
            </a:r>
            <a:endParaRPr lang="en-US" altLang="id-ID" dirty="0"/>
          </a:p>
          <a:p>
            <a:pPr lvl="1">
              <a:lnSpc>
                <a:spcPct val="80000"/>
              </a:lnSpc>
            </a:pPr>
            <a:r>
              <a:rPr lang="en-US" altLang="id-ID" sz="1800" dirty="0" err="1"/>
              <a:t>Menuliskan</a:t>
            </a:r>
            <a:r>
              <a:rPr lang="en-US" altLang="id-ID" sz="1800" dirty="0"/>
              <a:t> </a:t>
            </a:r>
            <a:r>
              <a:rPr lang="en-US" altLang="id-ID" sz="1800" dirty="0" err="1"/>
              <a:t>kode</a:t>
            </a:r>
            <a:r>
              <a:rPr lang="en-US" altLang="id-ID" sz="1800" dirty="0"/>
              <a:t> program JavaScript </a:t>
            </a:r>
            <a:r>
              <a:rPr lang="en-US" altLang="id-ID" sz="1800" dirty="0" err="1"/>
              <a:t>dalam</a:t>
            </a:r>
            <a:r>
              <a:rPr lang="en-US" altLang="id-ID" sz="1800" dirty="0"/>
              <a:t> </a:t>
            </a:r>
            <a:r>
              <a:rPr lang="en-US" altLang="id-ID" sz="1800" dirty="0" err="1"/>
              <a:t>suatu</a:t>
            </a:r>
            <a:r>
              <a:rPr lang="en-US" altLang="id-ID" sz="1800" dirty="0"/>
              <a:t> file </a:t>
            </a:r>
            <a:r>
              <a:rPr lang="en-US" altLang="id-ID" sz="1800" dirty="0" err="1"/>
              <a:t>teks</a:t>
            </a:r>
            <a:r>
              <a:rPr lang="en-US" altLang="id-ID" sz="1800" dirty="0"/>
              <a:t> </a:t>
            </a:r>
            <a:r>
              <a:rPr lang="en-US" altLang="id-ID" sz="1800" dirty="0" err="1"/>
              <a:t>dan</a:t>
            </a:r>
            <a:r>
              <a:rPr lang="en-US" altLang="id-ID" sz="1800" dirty="0"/>
              <a:t> </a:t>
            </a:r>
            <a:r>
              <a:rPr lang="en-US" altLang="id-ID" sz="1800" dirty="0" err="1"/>
              <a:t>kemudian</a:t>
            </a:r>
            <a:r>
              <a:rPr lang="en-US" altLang="id-ID" sz="1800" dirty="0"/>
              <a:t> file </a:t>
            </a:r>
            <a:r>
              <a:rPr lang="en-US" altLang="id-ID" sz="1800" dirty="0" err="1"/>
              <a:t>teks</a:t>
            </a:r>
            <a:r>
              <a:rPr lang="en-US" altLang="id-ID" sz="1800" dirty="0"/>
              <a:t> yang </a:t>
            </a:r>
            <a:r>
              <a:rPr lang="en-US" altLang="id-ID" sz="1800" dirty="0" err="1"/>
              <a:t>berisi</a:t>
            </a:r>
            <a:r>
              <a:rPr lang="en-US" altLang="id-ID" sz="1800" dirty="0"/>
              <a:t> </a:t>
            </a:r>
            <a:r>
              <a:rPr lang="en-US" altLang="id-ID" sz="1800" dirty="0" err="1"/>
              <a:t>kode</a:t>
            </a:r>
            <a:r>
              <a:rPr lang="en-US" altLang="id-ID" sz="1800" dirty="0"/>
              <a:t> JavaScript di </a:t>
            </a:r>
            <a:r>
              <a:rPr lang="en-US" altLang="id-ID" sz="1800" dirty="0" err="1"/>
              <a:t>panggil</a:t>
            </a:r>
            <a:r>
              <a:rPr lang="en-US" altLang="id-ID" sz="1800" dirty="0"/>
              <a:t> </a:t>
            </a:r>
            <a:r>
              <a:rPr lang="en-US" altLang="id-ID" sz="1800" dirty="0" err="1"/>
              <a:t>dari</a:t>
            </a:r>
            <a:r>
              <a:rPr lang="en-US" altLang="id-ID" sz="1800" dirty="0"/>
              <a:t> </a:t>
            </a:r>
            <a:r>
              <a:rPr lang="en-US" altLang="id-ID" sz="1800" dirty="0" err="1"/>
              <a:t>dalam</a:t>
            </a:r>
            <a:r>
              <a:rPr lang="en-US" altLang="id-ID" sz="1800" dirty="0"/>
              <a:t> </a:t>
            </a:r>
            <a:r>
              <a:rPr lang="en-US" altLang="id-ID" sz="1800" dirty="0" err="1"/>
              <a:t>dokumen</a:t>
            </a:r>
            <a:r>
              <a:rPr lang="en-US" altLang="id-ID" sz="1800" dirty="0"/>
              <a:t> HTML (</a:t>
            </a:r>
            <a:r>
              <a:rPr lang="en-US" altLang="id-ID" sz="1800" dirty="0" err="1"/>
              <a:t>khusus</a:t>
            </a:r>
            <a:r>
              <a:rPr lang="en-US" altLang="id-ID" sz="1800" dirty="0"/>
              <a:t> Netscape </a:t>
            </a:r>
            <a:r>
              <a:rPr lang="en-US" altLang="id-ID" sz="1800" dirty="0" err="1"/>
              <a:t>mulai</a:t>
            </a:r>
            <a:r>
              <a:rPr lang="en-US" altLang="id-ID" sz="1800" dirty="0"/>
              <a:t> </a:t>
            </a:r>
            <a:r>
              <a:rPr lang="en-US" altLang="id-ID" sz="1800" dirty="0" err="1"/>
              <a:t>versi</a:t>
            </a:r>
            <a:r>
              <a:rPr lang="en-US" altLang="id-ID" sz="1800" dirty="0"/>
              <a:t> 3 </a:t>
            </a:r>
            <a:r>
              <a:rPr lang="en-US" altLang="id-ID" sz="1800" dirty="0" err="1"/>
              <a:t>keatas</a:t>
            </a:r>
            <a:r>
              <a:rPr lang="en-US" altLang="id-ID" sz="1800" dirty="0"/>
              <a:t>). </a:t>
            </a:r>
          </a:p>
          <a:p>
            <a:pPr lvl="1">
              <a:lnSpc>
                <a:spcPct val="80000"/>
              </a:lnSpc>
              <a:buFontTx/>
              <a:buNone/>
            </a:pPr>
            <a:r>
              <a:rPr lang="en-US" altLang="id-ID" dirty="0"/>
              <a:t>		 </a:t>
            </a:r>
            <a:r>
              <a:rPr lang="en-US" altLang="id-ID" sz="1800" b="1" dirty="0" smtClean="0"/>
              <a:t>&lt;</a:t>
            </a:r>
            <a:r>
              <a:rPr lang="id-ID" altLang="id-ID" sz="1800" b="1" dirty="0" smtClean="0"/>
              <a:t>script</a:t>
            </a:r>
            <a:r>
              <a:rPr lang="en-US" altLang="id-ID" sz="1800" b="1" dirty="0" smtClean="0"/>
              <a:t> </a:t>
            </a:r>
            <a:r>
              <a:rPr lang="id-ID" altLang="id-ID" sz="1800" b="1" dirty="0" smtClean="0"/>
              <a:t>language</a:t>
            </a:r>
            <a:r>
              <a:rPr lang="en-US" altLang="id-ID" sz="1800" b="1" dirty="0" smtClean="0"/>
              <a:t>=“</a:t>
            </a:r>
            <a:r>
              <a:rPr lang="id-ID" altLang="id-ID" sz="1800" b="1" dirty="0" smtClean="0"/>
              <a:t>j</a:t>
            </a:r>
            <a:r>
              <a:rPr lang="en-US" altLang="id-ID" sz="1800" b="1" dirty="0" err="1" smtClean="0"/>
              <a:t>avascript</a:t>
            </a:r>
            <a:r>
              <a:rPr lang="en-US" altLang="id-ID" sz="1800" b="1" dirty="0"/>
              <a:t>" </a:t>
            </a:r>
            <a:r>
              <a:rPr lang="id-ID" altLang="id-ID" sz="1800" b="1" dirty="0" smtClean="0"/>
              <a:t>src</a:t>
            </a:r>
            <a:r>
              <a:rPr lang="en-US" altLang="id-ID" sz="1800" b="1" dirty="0" smtClean="0"/>
              <a:t>="</a:t>
            </a:r>
            <a:r>
              <a:rPr lang="en-US" altLang="id-ID" sz="1800" b="1" dirty="0" err="1"/>
              <a:t>url</a:t>
            </a:r>
            <a:r>
              <a:rPr lang="en-US" altLang="id-ID" sz="1800" b="1" dirty="0"/>
              <a:t>/file.js"&gt; </a:t>
            </a:r>
            <a:r>
              <a:rPr lang="en-US" altLang="id-ID" sz="1800" b="1" dirty="0" smtClean="0"/>
              <a:t>&lt;/</a:t>
            </a:r>
            <a:r>
              <a:rPr lang="id-ID" altLang="id-ID" sz="1800" b="1" dirty="0" smtClean="0"/>
              <a:t>script</a:t>
            </a:r>
            <a:r>
              <a:rPr lang="en-US" altLang="id-ID" sz="1800" b="1" dirty="0" smtClean="0"/>
              <a:t>&gt;</a:t>
            </a:r>
            <a:endParaRPr lang="en-US" altLang="id-ID" sz="1800" b="1" dirty="0"/>
          </a:p>
          <a:p>
            <a:pPr lvl="1">
              <a:lnSpc>
                <a:spcPct val="80000"/>
              </a:lnSpc>
              <a:buFontTx/>
              <a:buNone/>
            </a:pPr>
            <a:r>
              <a:rPr lang="en-US" altLang="id-ID" sz="3200" dirty="0"/>
              <a:t>	</a:t>
            </a:r>
            <a:r>
              <a:rPr lang="en-US" altLang="id-ID" sz="1800" dirty="0" err="1"/>
              <a:t>dimana</a:t>
            </a:r>
            <a:r>
              <a:rPr lang="en-US" altLang="id-ID" sz="1800" dirty="0"/>
              <a:t> </a:t>
            </a:r>
            <a:r>
              <a:rPr lang="en-US" altLang="id-ID" sz="1800" dirty="0" err="1"/>
              <a:t>url</a:t>
            </a:r>
            <a:r>
              <a:rPr lang="en-US" altLang="id-ID" sz="1800" dirty="0"/>
              <a:t>/file.js </a:t>
            </a:r>
            <a:r>
              <a:rPr lang="en-US" altLang="id-ID" sz="1800" dirty="0" err="1"/>
              <a:t>adalah</a:t>
            </a:r>
            <a:r>
              <a:rPr lang="en-US" altLang="id-ID" sz="1800" dirty="0"/>
              <a:t> </a:t>
            </a:r>
            <a:r>
              <a:rPr lang="en-US" altLang="id-ID" sz="1800" dirty="0" err="1"/>
              <a:t>adalah</a:t>
            </a:r>
            <a:r>
              <a:rPr lang="en-US" altLang="id-ID" sz="1800" dirty="0"/>
              <a:t> </a:t>
            </a:r>
            <a:r>
              <a:rPr lang="en-US" altLang="id-ID" sz="1800" dirty="0" err="1"/>
              <a:t>lokasi</a:t>
            </a:r>
            <a:r>
              <a:rPr lang="en-US" altLang="id-ID" sz="1800" dirty="0"/>
              <a:t> </a:t>
            </a:r>
            <a:r>
              <a:rPr lang="en-US" altLang="id-ID" sz="1800" dirty="0" err="1"/>
              <a:t>dan</a:t>
            </a:r>
            <a:r>
              <a:rPr lang="en-US" altLang="id-ID" sz="1800" dirty="0"/>
              <a:t> </a:t>
            </a:r>
            <a:r>
              <a:rPr lang="en-US" altLang="id-ID" sz="1800" dirty="0" err="1"/>
              <a:t>nama</a:t>
            </a:r>
            <a:r>
              <a:rPr lang="en-US" altLang="id-ID" sz="1800" dirty="0"/>
              <a:t> file yang </a:t>
            </a:r>
            <a:r>
              <a:rPr lang="en-US" altLang="id-ID" sz="1800" dirty="0" err="1"/>
              <a:t>berisi</a:t>
            </a:r>
            <a:r>
              <a:rPr lang="en-US" altLang="id-ID" sz="1800" dirty="0"/>
              <a:t> </a:t>
            </a:r>
            <a:r>
              <a:rPr lang="en-US" altLang="id-ID" sz="1800" dirty="0" err="1"/>
              <a:t>kode</a:t>
            </a:r>
            <a:r>
              <a:rPr lang="en-US" altLang="id-ID" sz="1800" dirty="0"/>
              <a:t> JavaScript, </a:t>
            </a:r>
            <a:r>
              <a:rPr lang="en-US" altLang="id-ID" sz="1800" dirty="0" err="1"/>
              <a:t>jika</a:t>
            </a:r>
            <a:r>
              <a:rPr lang="en-US" altLang="id-ID" sz="1800" dirty="0"/>
              <a:t> </a:t>
            </a:r>
            <a:r>
              <a:rPr lang="en-US" altLang="id-ID" sz="1800" dirty="0" err="1"/>
              <a:t>perintah</a:t>
            </a:r>
            <a:r>
              <a:rPr lang="en-US" altLang="id-ID" sz="1800" dirty="0"/>
              <a:t> </a:t>
            </a:r>
            <a:r>
              <a:rPr lang="en-US" altLang="id-ID" sz="1800" dirty="0" err="1"/>
              <a:t>tambahan</a:t>
            </a:r>
            <a:r>
              <a:rPr lang="en-US" altLang="id-ID" sz="1800" dirty="0"/>
              <a:t> SRC </a:t>
            </a:r>
            <a:r>
              <a:rPr lang="en-US" altLang="id-ID" sz="1800" dirty="0" err="1"/>
              <a:t>tidak</a:t>
            </a:r>
            <a:r>
              <a:rPr lang="en-US" altLang="id-ID" sz="1800" dirty="0"/>
              <a:t> </a:t>
            </a:r>
            <a:r>
              <a:rPr lang="en-US" altLang="id-ID" sz="1800" dirty="0" err="1"/>
              <a:t>disertakan</a:t>
            </a:r>
            <a:r>
              <a:rPr lang="en-US" altLang="id-ID" sz="1800" dirty="0"/>
              <a:t> </a:t>
            </a:r>
            <a:r>
              <a:rPr lang="en-US" altLang="id-ID" sz="1800" dirty="0" err="1"/>
              <a:t>maka</a:t>
            </a:r>
            <a:r>
              <a:rPr lang="en-US" altLang="id-ID" sz="1800" dirty="0"/>
              <a:t> tag Script </a:t>
            </a:r>
            <a:r>
              <a:rPr lang="en-US" altLang="id-ID" sz="1800" dirty="0" err="1"/>
              <a:t>akan</a:t>
            </a:r>
            <a:r>
              <a:rPr lang="en-US" altLang="id-ID" sz="1800" dirty="0"/>
              <a:t> </a:t>
            </a:r>
            <a:r>
              <a:rPr lang="en-US" altLang="id-ID" sz="1800" dirty="0" err="1"/>
              <a:t>mencari</a:t>
            </a:r>
            <a:r>
              <a:rPr lang="en-US" altLang="id-ID" sz="1800" dirty="0"/>
              <a:t> </a:t>
            </a:r>
            <a:r>
              <a:rPr lang="en-US" altLang="id-ID" sz="1800" dirty="0" err="1"/>
              <a:t>kode</a:t>
            </a:r>
            <a:r>
              <a:rPr lang="en-US" altLang="id-ID" sz="1800" dirty="0"/>
              <a:t> yang </a:t>
            </a:r>
            <a:r>
              <a:rPr lang="en-US" altLang="id-ID" sz="1800" dirty="0" err="1"/>
              <a:t>terletak</a:t>
            </a:r>
            <a:r>
              <a:rPr lang="en-US" altLang="id-ID" sz="1800" dirty="0"/>
              <a:t> di </a:t>
            </a:r>
            <a:r>
              <a:rPr lang="en-US" altLang="id-ID" sz="1800" dirty="0" err="1"/>
              <a:t>dalam</a:t>
            </a:r>
            <a:r>
              <a:rPr lang="en-US" altLang="id-ID" sz="1800" dirty="0"/>
              <a:t> tag Script.</a:t>
            </a:r>
          </a:p>
          <a:p>
            <a:pPr lvl="2">
              <a:lnSpc>
                <a:spcPct val="80000"/>
              </a:lnSpc>
              <a:buFontTx/>
              <a:buNone/>
            </a:pPr>
            <a:endParaRPr lang="en-US" altLang="id-ID" dirty="0"/>
          </a:p>
          <a:p>
            <a:pPr>
              <a:lnSpc>
                <a:spcPct val="80000"/>
              </a:lnSpc>
            </a:pPr>
            <a:r>
              <a:rPr lang="en-US" altLang="id-ID" sz="2400" b="1" dirty="0" err="1"/>
              <a:t>Melalui</a:t>
            </a:r>
            <a:r>
              <a:rPr lang="en-US" altLang="id-ID" sz="2400" b="1" dirty="0"/>
              <a:t> event </a:t>
            </a:r>
            <a:r>
              <a:rPr lang="en-US" altLang="id-ID" sz="2400" b="1" dirty="0" err="1"/>
              <a:t>tertentu</a:t>
            </a:r>
            <a:endParaRPr lang="en-US" altLang="id-ID" sz="2400" b="1" dirty="0"/>
          </a:p>
          <a:p>
            <a:pPr lvl="1">
              <a:lnSpc>
                <a:spcPct val="80000"/>
              </a:lnSpc>
            </a:pPr>
            <a:r>
              <a:rPr lang="en-US" altLang="id-ID" sz="1200" dirty="0"/>
              <a:t>	</a:t>
            </a:r>
            <a:r>
              <a:rPr lang="en-US" altLang="id-ID" sz="1800" dirty="0"/>
              <a:t>Event </a:t>
            </a:r>
            <a:r>
              <a:rPr lang="en-US" altLang="id-ID" sz="1800" dirty="0" err="1"/>
              <a:t>adalah</a:t>
            </a:r>
            <a:r>
              <a:rPr lang="en-US" altLang="id-ID" sz="1800" dirty="0"/>
              <a:t> </a:t>
            </a:r>
            <a:r>
              <a:rPr lang="en-US" altLang="id-ID" sz="1800" dirty="0" err="1"/>
              <a:t>sebutan</a:t>
            </a:r>
            <a:r>
              <a:rPr lang="en-US" altLang="id-ID" sz="1800" dirty="0"/>
              <a:t> </a:t>
            </a:r>
            <a:r>
              <a:rPr lang="en-US" altLang="id-ID" sz="1800" dirty="0" err="1"/>
              <a:t>dari</a:t>
            </a:r>
            <a:r>
              <a:rPr lang="en-US" altLang="id-ID" sz="1800" dirty="0"/>
              <a:t> </a:t>
            </a:r>
            <a:r>
              <a:rPr lang="en-US" altLang="id-ID" sz="1800" dirty="0" err="1"/>
              <a:t>satu</a:t>
            </a:r>
            <a:r>
              <a:rPr lang="en-US" altLang="id-ID" sz="1800" dirty="0"/>
              <a:t> action yang </a:t>
            </a:r>
            <a:r>
              <a:rPr lang="en-US" altLang="id-ID" sz="1800" dirty="0" err="1"/>
              <a:t>dilakukan</a:t>
            </a:r>
            <a:r>
              <a:rPr lang="en-US" altLang="id-ID" sz="1800" dirty="0"/>
              <a:t> </a:t>
            </a:r>
            <a:r>
              <a:rPr lang="en-US" altLang="id-ID" sz="1800" dirty="0" err="1"/>
              <a:t>oleh</a:t>
            </a:r>
            <a:r>
              <a:rPr lang="en-US" altLang="id-ID" sz="1800" dirty="0"/>
              <a:t> user, </a:t>
            </a:r>
            <a:r>
              <a:rPr lang="en-US" altLang="id-ID" sz="1800" dirty="0" err="1"/>
              <a:t>contohnya</a:t>
            </a:r>
            <a:r>
              <a:rPr lang="en-US" altLang="id-ID" sz="1800" dirty="0"/>
              <a:t> </a:t>
            </a:r>
            <a:r>
              <a:rPr lang="en-US" altLang="id-ID" sz="1800" dirty="0" err="1"/>
              <a:t>seperti</a:t>
            </a:r>
            <a:r>
              <a:rPr lang="en-US" altLang="id-ID" sz="1800" dirty="0"/>
              <a:t> </a:t>
            </a:r>
            <a:r>
              <a:rPr lang="en-US" altLang="id-ID" sz="1800" dirty="0" err="1"/>
              <a:t>klik</a:t>
            </a:r>
            <a:r>
              <a:rPr lang="en-US" altLang="id-ID" sz="1800" dirty="0"/>
              <a:t> </a:t>
            </a:r>
            <a:r>
              <a:rPr lang="en-US" altLang="id-ID" sz="1800" dirty="0" err="1"/>
              <a:t>tombol</a:t>
            </a:r>
            <a:r>
              <a:rPr lang="en-US" altLang="id-ID" sz="1800" dirty="0"/>
              <a:t> mouse.</a:t>
            </a:r>
            <a:r>
              <a:rPr lang="en-US" altLang="id-ID" dirty="0"/>
              <a:t> </a:t>
            </a:r>
          </a:p>
          <a:p>
            <a:pPr lvl="1">
              <a:lnSpc>
                <a:spcPct val="80000"/>
              </a:lnSpc>
              <a:buFontTx/>
              <a:buNone/>
            </a:pPr>
            <a:r>
              <a:rPr lang="en-US" altLang="id-ID" sz="1800" dirty="0"/>
              <a:t>       &lt;tag </a:t>
            </a:r>
            <a:r>
              <a:rPr lang="en-US" altLang="id-ID" sz="1800" b="1" dirty="0" err="1"/>
              <a:t>eventHandler</a:t>
            </a:r>
            <a:r>
              <a:rPr lang="en-US" altLang="id-ID" sz="1800" dirty="0"/>
              <a:t>="</a:t>
            </a:r>
            <a:r>
              <a:rPr lang="en-US" altLang="id-ID" sz="1800" dirty="0" err="1"/>
              <a:t>kode</a:t>
            </a:r>
            <a:r>
              <a:rPr lang="en-US" altLang="id-ID" sz="1800" dirty="0"/>
              <a:t> </a:t>
            </a:r>
            <a:r>
              <a:rPr lang="en-US" altLang="id-ID" sz="1800" dirty="0" err="1"/>
              <a:t>Javascript</a:t>
            </a:r>
            <a:r>
              <a:rPr lang="en-US" altLang="id-ID" sz="1800" dirty="0"/>
              <a:t> yang </a:t>
            </a:r>
            <a:r>
              <a:rPr lang="en-US" altLang="id-ID" sz="1800" dirty="0" err="1"/>
              <a:t>akan</a:t>
            </a:r>
            <a:r>
              <a:rPr lang="en-US" altLang="id-ID" sz="1800" dirty="0"/>
              <a:t> </a:t>
            </a:r>
            <a:r>
              <a:rPr lang="en-US" altLang="id-ID" sz="1800" dirty="0" err="1"/>
              <a:t>dimasukkan</a:t>
            </a:r>
            <a:r>
              <a:rPr lang="en-US" altLang="id-ID" sz="1800" dirty="0"/>
              <a:t>"&gt;</a:t>
            </a:r>
            <a:r>
              <a:rPr lang="en-US" altLang="id-ID" dirty="0"/>
              <a:t> </a:t>
            </a:r>
          </a:p>
          <a:p>
            <a:pPr lvl="2">
              <a:lnSpc>
                <a:spcPct val="80000"/>
              </a:lnSpc>
              <a:buFontTx/>
              <a:buNone/>
            </a:pPr>
            <a:r>
              <a:rPr lang="en-US" altLang="id-ID" dirty="0" err="1"/>
              <a:t>dimana</a:t>
            </a:r>
            <a:r>
              <a:rPr lang="en-US" altLang="id-ID" dirty="0"/>
              <a:t> </a:t>
            </a:r>
            <a:r>
              <a:rPr lang="en-US" altLang="id-ID" b="1" dirty="0" err="1"/>
              <a:t>eventHandler</a:t>
            </a:r>
            <a:r>
              <a:rPr lang="en-US" altLang="id-ID" b="1" dirty="0"/>
              <a:t> </a:t>
            </a:r>
            <a:r>
              <a:rPr lang="en-US" altLang="id-ID" dirty="0" err="1"/>
              <a:t>adalah</a:t>
            </a:r>
            <a:r>
              <a:rPr lang="en-US" altLang="id-ID" dirty="0"/>
              <a:t> </a:t>
            </a:r>
            <a:r>
              <a:rPr lang="en-US" altLang="id-ID" dirty="0" err="1"/>
              <a:t>nama</a:t>
            </a:r>
            <a:r>
              <a:rPr lang="en-US" altLang="id-ID" dirty="0"/>
              <a:t> </a:t>
            </a:r>
            <a:r>
              <a:rPr lang="en-US" altLang="id-ID" dirty="0" err="1"/>
              <a:t>dari</a:t>
            </a:r>
            <a:r>
              <a:rPr lang="en-US" altLang="id-ID" dirty="0"/>
              <a:t> event </a:t>
            </a:r>
            <a:r>
              <a:rPr lang="en-US" altLang="id-ID" dirty="0" err="1"/>
              <a:t>tersebut</a:t>
            </a:r>
            <a:r>
              <a:rPr lang="en-US" altLang="id-ID" dirty="0"/>
              <a:t>. </a:t>
            </a:r>
          </a:p>
          <a:p>
            <a:pPr lvl="2">
              <a:lnSpc>
                <a:spcPct val="80000"/>
              </a:lnSpc>
              <a:buFontTx/>
              <a:buNone/>
            </a:pPr>
            <a:endParaRPr lang="en-US" altLang="id-ID" dirty="0"/>
          </a:p>
        </p:txBody>
      </p:sp>
    </p:spTree>
    <p:extLst>
      <p:ext uri="{BB962C8B-B14F-4D97-AF65-F5344CB8AC3E}">
        <p14:creationId xmlns:p14="http://schemas.microsoft.com/office/powerpoint/2010/main" val="40764644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322</Words>
  <Application>Microsoft Office PowerPoint</Application>
  <PresentationFormat>Widescreen</PresentationFormat>
  <Paragraphs>69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JavaScript </vt:lpstr>
      <vt:lpstr>Sekilas tentang JS</vt:lpstr>
      <vt:lpstr>Perbedaan JavaScript dan Pemrograman Java</vt:lpstr>
      <vt:lpstr>Bentuk skrip dari Javascript dan  Membuat Komentar (Skrip tidak Tereksekusi)</vt:lpstr>
      <vt:lpstr>Meletakkan JavaScript dalam dokumen HTML </vt:lpstr>
      <vt:lpstr>Meletakkan JavaScript dalam dokumen HTML </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script</dc:title>
  <dc:creator>ThinkPad</dc:creator>
  <cp:lastModifiedBy>ThinkPad</cp:lastModifiedBy>
  <cp:revision>2</cp:revision>
  <dcterms:created xsi:type="dcterms:W3CDTF">2018-10-01T01:01:33Z</dcterms:created>
  <dcterms:modified xsi:type="dcterms:W3CDTF">2018-10-01T01:18:53Z</dcterms:modified>
</cp:coreProperties>
</file>