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WEB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M.Naufal, S.Tr.T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css</a:t>
            </a:r>
            <a:br>
              <a:rPr lang="id-ID" dirty="0" smtClean="0"/>
            </a:br>
            <a:r>
              <a:rPr lang="id-ID" dirty="0" smtClean="0"/>
              <a:t>(</a:t>
            </a:r>
            <a:r>
              <a:rPr lang="id-ID" dirty="0"/>
              <a:t>Cascading Style </a:t>
            </a:r>
            <a:r>
              <a:rPr lang="id-ID" dirty="0" smtClean="0"/>
              <a:t>Sheet)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cap="none" dirty="0" smtClean="0"/>
              <a:t>Berfungsi untuk mempercantik penampilan HTML atau menentukan bagaimana elemen HTML ditampilkan, seperti menentukan posisi, merubah warna teks atau background dan lain sebagainya.</a:t>
            </a:r>
            <a:endParaRPr lang="id-ID" cap="none" dirty="0"/>
          </a:p>
        </p:txBody>
      </p:sp>
    </p:spTree>
    <p:extLst>
      <p:ext uri="{BB962C8B-B14F-4D97-AF65-F5344CB8AC3E}">
        <p14:creationId xmlns:p14="http://schemas.microsoft.com/office/powerpoint/2010/main" val="23672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PENGKODEAN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3600" dirty="0" smtClean="0"/>
              <a:t> </a:t>
            </a:r>
            <a:endParaRPr lang="id-ID" sz="3600" dirty="0"/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endParaRPr lang="id-ID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45" y="2472380"/>
            <a:ext cx="4600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adalah elemen/tag HTML yang ingin diberi style. Anda dapat menuliskan</a:t>
            </a:r>
          </a:p>
          <a:p>
            <a:pPr marL="0" indent="0">
              <a:buNone/>
            </a:pP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langsung nama tag yang ingin diberi style tanpa perlu menambahkan tanda  &lt;&gt; . </a:t>
            </a:r>
            <a:endParaRPr lang="id-ID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anda dapat menuliskan nama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tersebut 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diawali tanda kress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anda dapat menuliskan nama ID tersebut dengan diawali tanda </a:t>
            </a:r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titik (.).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Property dan Value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cap="none" dirty="0" smtClean="0"/>
              <a:t>Property adalah sifat-sifat yang ingin diterapkan pada selector, seperti warna text, warna background, jarak antar elemen, garis pinggir dan lain sebagainya.</a:t>
            </a:r>
          </a:p>
          <a:p>
            <a:r>
              <a:rPr lang="id-ID" cap="none" dirty="0" smtClean="0"/>
              <a:t>Untuk memberikan nilai/value pada property kita gunakan tanda titik dua ( : ). </a:t>
            </a:r>
          </a:p>
          <a:p>
            <a:r>
              <a:rPr lang="id-ID" cap="none" dirty="0" smtClean="0"/>
              <a:t>Tiap property diakhiri dengan titik koma (;), jika anda tidak mengakhirinya maka browser tidak akan mengetahui maksud dari property tersebut.</a:t>
            </a:r>
            <a:endParaRPr lang="id-ID" cap="none" dirty="0"/>
          </a:p>
        </p:txBody>
      </p:sp>
    </p:spTree>
    <p:extLst>
      <p:ext uri="{BB962C8B-B14F-4D97-AF65-F5344CB8AC3E}">
        <p14:creationId xmlns:p14="http://schemas.microsoft.com/office/powerpoint/2010/main" val="199781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Penulisan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: Langsung pada tag html 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: dideklarasikan pada tab dibawah tittle sebelum penutup head html</a:t>
            </a:r>
          </a:p>
          <a:p>
            <a:r>
              <a:rPr lang="id-ID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:  memanggil file lain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1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LETS 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5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127</TotalTime>
  <Words>179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Droplet</vt:lpstr>
      <vt:lpstr>PERTEMUAN 2</vt:lpstr>
      <vt:lpstr>css (Cascading Style Sheet)</vt:lpstr>
      <vt:lpstr>STRUKTUR PENGKODEAN CSS</vt:lpstr>
      <vt:lpstr>SELECTOR</vt:lpstr>
      <vt:lpstr>Property dan Value </vt:lpstr>
      <vt:lpstr>Penulisan CSS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ThinkPad</dc:creator>
  <cp:lastModifiedBy>ThinkPad</cp:lastModifiedBy>
  <cp:revision>8</cp:revision>
  <dcterms:created xsi:type="dcterms:W3CDTF">2018-09-16T10:44:50Z</dcterms:created>
  <dcterms:modified xsi:type="dcterms:W3CDTF">2018-09-22T13:36:46Z</dcterms:modified>
</cp:coreProperties>
</file>