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3475"/>
  </p:normalViewPr>
  <p:slideViewPr>
    <p:cSldViewPr snapToGrid="0" snapToObjects="1">
      <p:cViewPr varScale="1">
        <p:scale>
          <a:sx n="120" d="100"/>
          <a:sy n="120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21CF-8C39-C045-B73C-61CEEB11E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5C54C-2832-0A44-9EE5-C7A18935B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D770-3813-3846-A0CD-9382C9D8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3370-7DB8-B144-97C7-555F314225A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7D4AF-CC5A-D042-9B03-25F37C11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B0687-F9F5-6A4B-A116-46C59FEE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ECC1-DA12-C54A-BE71-426E02C0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5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CBFC-28A0-B741-A3FB-08DBF44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977D7-D4A2-2044-9801-4BF2BB66C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A54D1-6DC5-3548-955C-DB2BF998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3370-7DB8-B144-97C7-555F314225A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83AA-83AC-6B4E-A847-D82CCBA3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B9CA-663E-784C-B74C-56E45B4E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ECC1-DA12-C54A-BE71-426E02C0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7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781C3-B961-2440-B67D-44BD4D59A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F633C-7FE3-C74E-92B2-14DD34537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7A09-6560-7444-B2BC-078A94CB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3370-7DB8-B144-97C7-555F314225A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51104-FC58-0547-965F-4C8B8511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96F39-50FB-624E-8B1F-833193C2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ECC1-DA12-C54A-BE71-426E02C0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2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4804-FA57-894D-BD90-98190761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333D-DB7A-EB4B-8C4D-FC94C5CF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3C5E-5951-C64F-80E6-DAC7CED2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3370-7DB8-B144-97C7-555F314225A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286CD-D28C-7F49-B85E-39106EC6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7617-0D9F-6E41-80A8-74F32F28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ECC1-DA12-C54A-BE71-426E02C0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4739-63CD-6441-BFBC-1E3B90AC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5B9FA-C307-4A41-8082-DA064FD1F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05A6D-8BAF-914B-9C53-A2D184BC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3370-7DB8-B144-97C7-555F314225A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26AF4-6169-1E47-AAAD-BC8B1987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4A853-443F-4B4D-BA89-AB79D6DF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ECC1-DA12-C54A-BE71-426E02C0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F113-FC47-ED44-8908-F6D5D46A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8FAE-40B6-3742-A96D-F71E8562C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F41E4-9155-9747-BAEF-587DC4341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CC114-0324-CC47-AE8E-69646AC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3370-7DB8-B144-97C7-555F314225A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D39A5-8D96-E946-9C5D-88A83DA1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BCA6-A89D-654A-9BA6-9E060095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ECC1-DA12-C54A-BE71-426E02C0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F4B6-67EA-104E-9E9B-37A0C770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4F27A-C1B1-134F-AC97-17F22091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4D928-AFC0-E34E-AF90-8000EA5EB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7C12C-9DDE-C54A-A013-26234B76A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995AA-137F-5D43-9B44-33789F81D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ECAA4-4476-3A47-9479-800ED0CB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3370-7DB8-B144-97C7-555F314225A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F7CA5-E031-8D4C-94FB-47BFEFF2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D7FAF-BD74-FE4E-AE94-5DEE90C0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ECC1-DA12-C54A-BE71-426E02C0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EA72-454F-FE4F-B58A-67894846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5C6AF-5650-8F40-9A6F-3A6B1F91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3370-7DB8-B144-97C7-555F314225A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505C3-E07B-DA43-9D92-DDFD640C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DDA30-3124-8E46-ABF6-FFF8BBFE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ECC1-DA12-C54A-BE71-426E02C0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BB35B-1C7D-0445-A83D-35C72AC4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3370-7DB8-B144-97C7-555F314225A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3B44C-76F3-A840-98E5-B581E85A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647E1-8034-7649-A391-F085B5B4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ECC1-DA12-C54A-BE71-426E02C0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8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0992-2BDA-5546-B815-E08EDE8E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3ACE-203C-C04D-A30A-ADA253FC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1E26-F3E3-F448-A0A4-6349D79E6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392F4-D9A3-F14E-B8CA-A425E57E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3370-7DB8-B144-97C7-555F314225A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258F-9808-8F4F-912E-2FC280F2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09343-D190-4843-BE7D-C28F2BF5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ECC1-DA12-C54A-BE71-426E02C0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FAB9-8BE9-B04E-AE9A-613C6D7D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6039E-140E-F741-8EBE-F43545058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7BDAD-1F8F-E149-962F-56DCBB4BC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FA43B-96AD-8E42-B8A4-E6E8EDDF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3370-7DB8-B144-97C7-555F314225A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7878-DA66-F047-B164-2EB5442B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696A2-0DAB-414A-A963-B35FF9F9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ECC1-DA12-C54A-BE71-426E02C0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9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6D986-6117-4443-AADE-4F1F7005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59062-BBD2-484D-A1B3-B8B966ACC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0C6FD-C80A-4645-9187-9CAF5DFDC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C3370-7DB8-B144-97C7-555F314225A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2DF2-37EA-7B4A-BB7C-DDB4F7DE8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466B8-F022-D940-8F7D-22864EFE8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ECC1-DA12-C54A-BE71-426E02C07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0859-82CF-A14B-8BFF-746722B3A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Create Good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AF4BC-C7CE-EE4E-A394-066FAD89B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9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D25C-1C16-734D-8165-2B61B01A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734D-4C48-9748-9737-585E1C31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Team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Have Good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Proses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goalnya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Biaya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8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617A-634B-0E40-A4A3-FC1A77EE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F49F-802D-F742-9269-38EDABA8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1. Defining the problem ( </a:t>
            </a:r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)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user. </a:t>
            </a:r>
          </a:p>
          <a:p>
            <a:pPr marL="0" indent="0">
              <a:buNone/>
            </a:pPr>
            <a:r>
              <a:rPr lang="en-ID" dirty="0"/>
              <a:t>2. Planning and Design System ( </a:t>
            </a:r>
            <a:r>
              <a:rPr lang="en-ID" dirty="0" err="1"/>
              <a:t>Perencanaan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system ).</a:t>
            </a:r>
          </a:p>
          <a:p>
            <a:pPr marL="0" indent="0">
              <a:buNone/>
            </a:pPr>
            <a:r>
              <a:rPr lang="en-ID" dirty="0"/>
              <a:t>3. </a:t>
            </a:r>
            <a:r>
              <a:rPr lang="en-ID" dirty="0" err="1"/>
              <a:t>Implementasi</a:t>
            </a:r>
            <a:r>
              <a:rPr lang="en-ID" dirty="0"/>
              <a:t> (Coding )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/>
              <a:t>4. Testing. </a:t>
            </a:r>
          </a:p>
          <a:p>
            <a:pPr marL="0" indent="0">
              <a:buNone/>
            </a:pPr>
            <a:r>
              <a:rPr lang="en-ID" dirty="0"/>
              <a:t>5. Maintenance</a:t>
            </a:r>
          </a:p>
        </p:txBody>
      </p:sp>
    </p:spTree>
    <p:extLst>
      <p:ext uri="{BB962C8B-B14F-4D97-AF65-F5344CB8AC3E}">
        <p14:creationId xmlns:p14="http://schemas.microsoft.com/office/powerpoint/2010/main" val="343876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5BDA-2067-E544-9A4C-412A942E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&amp;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12B1-376A-3F4C-97D2-34A7ADAC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Bertemunya</a:t>
            </a:r>
            <a:r>
              <a:rPr lang="en-US" dirty="0"/>
              <a:t> client, stakeholder, </a:t>
            </a:r>
            <a:r>
              <a:rPr lang="en-US" dirty="0" err="1"/>
              <a:t>dan</a:t>
            </a:r>
            <a:r>
              <a:rPr lang="en-US" dirty="0"/>
              <a:t> developer</a:t>
            </a:r>
          </a:p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proses</a:t>
            </a:r>
          </a:p>
          <a:p>
            <a:r>
              <a:rPr lang="en-US" dirty="0" err="1"/>
              <a:t>Budgetting</a:t>
            </a:r>
            <a:endParaRPr lang="en-US" dirty="0"/>
          </a:p>
          <a:p>
            <a:r>
              <a:rPr lang="en-US" dirty="0"/>
              <a:t>Team (Project Leader, </a:t>
            </a:r>
            <a:r>
              <a:rPr lang="en-US" dirty="0" err="1"/>
              <a:t>Analis</a:t>
            </a:r>
            <a:r>
              <a:rPr lang="en-US" dirty="0"/>
              <a:t>, </a:t>
            </a:r>
            <a:r>
              <a:rPr lang="en-US" dirty="0" err="1"/>
              <a:t>Desainer</a:t>
            </a:r>
            <a:r>
              <a:rPr lang="en-US" dirty="0"/>
              <a:t>, Programmer)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09D7-40E6-5B42-B612-296A9DAE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Planning &amp;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F7CC-AA19-724F-B732-F88D9AEDC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Diagram (star </a:t>
            </a:r>
            <a:r>
              <a:rPr lang="en-US" dirty="0" err="1"/>
              <a:t>uml</a:t>
            </a:r>
            <a:r>
              <a:rPr lang="en-US" dirty="0"/>
              <a:t>, EA)</a:t>
            </a:r>
          </a:p>
          <a:p>
            <a:r>
              <a:rPr lang="en-US" dirty="0"/>
              <a:t>Flow chart</a:t>
            </a:r>
          </a:p>
          <a:p>
            <a:r>
              <a:rPr lang="en-US" dirty="0" err="1"/>
              <a:t>Desain</a:t>
            </a:r>
            <a:r>
              <a:rPr lang="en-US" dirty="0"/>
              <a:t> Interface (</a:t>
            </a:r>
            <a:r>
              <a:rPr lang="en-US" dirty="0" err="1"/>
              <a:t>figma</a:t>
            </a:r>
            <a:r>
              <a:rPr lang="en-US" dirty="0"/>
              <a:t>, photoshop, </a:t>
            </a:r>
            <a:r>
              <a:rPr lang="en-US" dirty="0" err="1"/>
              <a:t>corel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363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F7FA-EAB5-DE43-A913-BA635945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Implementasi</a:t>
            </a:r>
            <a:r>
              <a:rPr lang="en-US" dirty="0"/>
              <a:t> Coding &amp; </a:t>
            </a:r>
            <a:r>
              <a:rPr lang="en-US" dirty="0" err="1"/>
              <a:t>Dokumentasi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1483-15A0-CB4B-A603-A9F9C169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 err="1"/>
              <a:t>manajement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(Trello, </a:t>
            </a:r>
            <a:r>
              <a:rPr lang="en-US" dirty="0" err="1"/>
              <a:t>Ms</a:t>
            </a:r>
            <a:r>
              <a:rPr lang="en-US" dirty="0"/>
              <a:t> Project </a:t>
            </a:r>
            <a:r>
              <a:rPr lang="en-US" dirty="0" err="1"/>
              <a:t>manager,Github</a:t>
            </a:r>
            <a:r>
              <a:rPr lang="en-US" dirty="0"/>
              <a:t>)</a:t>
            </a:r>
          </a:p>
          <a:p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(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)</a:t>
            </a:r>
          </a:p>
          <a:p>
            <a:r>
              <a:rPr lang="en-US" dirty="0"/>
              <a:t>Manual book</a:t>
            </a:r>
          </a:p>
        </p:txBody>
      </p:sp>
    </p:spTree>
    <p:extLst>
      <p:ext uri="{BB962C8B-B14F-4D97-AF65-F5344CB8AC3E}">
        <p14:creationId xmlns:p14="http://schemas.microsoft.com/office/powerpoint/2010/main" val="414978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7801-EE6D-D448-B292-677268E6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3579-39A7-4C4B-93DD-03D624B0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Box (</a:t>
            </a:r>
            <a:r>
              <a:rPr lang="en-US" dirty="0" err="1"/>
              <a:t>fungsional</a:t>
            </a:r>
            <a:r>
              <a:rPr lang="en-US" dirty="0"/>
              <a:t>) </a:t>
            </a:r>
          </a:p>
          <a:p>
            <a:r>
              <a:rPr lang="en-US" dirty="0"/>
              <a:t>White box (factor lain yang </a:t>
            </a:r>
            <a:r>
              <a:rPr lang="en-US" dirty="0" err="1"/>
              <a:t>mempengaruhi</a:t>
            </a:r>
            <a:r>
              <a:rPr lang="en-US" dirty="0"/>
              <a:t>)</a:t>
            </a:r>
          </a:p>
          <a:p>
            <a:r>
              <a:rPr lang="en-US" dirty="0" err="1"/>
              <a:t>Usabillity</a:t>
            </a:r>
            <a:r>
              <a:rPr lang="en-US" dirty="0"/>
              <a:t> User (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416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FBAC-5B5C-C946-9D61-E69A32CC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C73B-3E8D-C442-8D11-C39E04C7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Persiapkan</a:t>
            </a:r>
            <a:r>
              <a:rPr lang="en-US" dirty="0"/>
              <a:t> dana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terduga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Maintenance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garansi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Pembenaran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bug system (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67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191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To Create Good App</vt:lpstr>
      <vt:lpstr>Faktor Yang Mempengaruhi</vt:lpstr>
      <vt:lpstr>Perancangan Perangkat Lunak</vt:lpstr>
      <vt:lpstr>1. Definisi masalah &amp; analisis kebutuhan</vt:lpstr>
      <vt:lpstr>2. Planning &amp; Desain Sistem</vt:lpstr>
      <vt:lpstr>3. Implementasi Coding &amp; Dokumentasi </vt:lpstr>
      <vt:lpstr>4. Testing</vt:lpstr>
      <vt:lpstr>5. Maintenance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Good App</dc:title>
  <dc:creator>Microsoft Office User</dc:creator>
  <cp:lastModifiedBy>Microsoft Office User</cp:lastModifiedBy>
  <cp:revision>3</cp:revision>
  <dcterms:created xsi:type="dcterms:W3CDTF">2021-07-29T00:30:34Z</dcterms:created>
  <dcterms:modified xsi:type="dcterms:W3CDTF">2021-07-29T03:07:18Z</dcterms:modified>
</cp:coreProperties>
</file>