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3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1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>
        <p:scale>
          <a:sx n="100" d="100"/>
          <a:sy n="100" d="100"/>
        </p:scale>
        <p:origin x="702" y="4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MATCHING WITH 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Naufal </a:t>
            </a:r>
            <a:r>
              <a:rPr lang="en-US" dirty="0" err="1"/>
              <a:t>Bimantara</a:t>
            </a:r>
            <a:endParaRPr lang="en-US" dirty="0"/>
          </a:p>
          <a:p>
            <a:r>
              <a:rPr lang="en-US" dirty="0"/>
              <a:t>140810170058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733" y="1700808"/>
            <a:ext cx="8693360" cy="49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330" y="1628800"/>
            <a:ext cx="935016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401" y="1711872"/>
            <a:ext cx="8646023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921" y="1628800"/>
            <a:ext cx="8856984" cy="51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92" y="1556792"/>
            <a:ext cx="956344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1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18" y="1628800"/>
            <a:ext cx="924259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925" y="1644080"/>
            <a:ext cx="8784976" cy="51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O(n)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string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5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memproses</a:t>
            </a:r>
            <a:r>
              <a:rPr lang="en-US" sz="3200" dirty="0"/>
              <a:t> </a:t>
            </a:r>
            <a:r>
              <a:rPr lang="en-US" sz="3200" dirty="0" err="1"/>
              <a:t>ulang</a:t>
            </a:r>
            <a:r>
              <a:rPr lang="en-US" sz="3200" dirty="0"/>
              <a:t>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membangun</a:t>
            </a:r>
            <a:r>
              <a:rPr lang="en-US" sz="3200" dirty="0"/>
              <a:t> </a:t>
            </a:r>
            <a:r>
              <a:rPr lang="en-US" sz="3200" dirty="0" err="1"/>
              <a:t>konstruksi</a:t>
            </a:r>
            <a:r>
              <a:rPr lang="en-US" sz="3200" dirty="0"/>
              <a:t> </a:t>
            </a:r>
            <a:r>
              <a:rPr lang="en-US" sz="3200" dirty="0" err="1"/>
              <a:t>state,setelah</a:t>
            </a:r>
            <a:r>
              <a:rPr lang="en-US" sz="3200" dirty="0"/>
              <a:t> FA </a:t>
            </a:r>
            <a:r>
              <a:rPr lang="en-US" sz="3200" dirty="0" err="1"/>
              <a:t>dibangun,pencarian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sederhana</a:t>
            </a:r>
            <a:r>
              <a:rPr lang="en-US" sz="3200" dirty="0"/>
              <a:t>.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pencariannya</a:t>
            </a:r>
            <a:r>
              <a:rPr lang="en-US" sz="3200" dirty="0"/>
              <a:t>,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state </a:t>
            </a:r>
            <a:r>
              <a:rPr lang="en-US" sz="3200" dirty="0" err="1"/>
              <a:t>awal</a:t>
            </a:r>
            <a:r>
              <a:rPr lang="en-US" sz="3200" dirty="0"/>
              <a:t> FA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karakter</a:t>
            </a:r>
            <a:r>
              <a:rPr lang="en-US" sz="3200" dirty="0"/>
              <a:t> </a:t>
            </a:r>
            <a:r>
              <a:rPr lang="en-US" sz="3200" dirty="0" err="1"/>
              <a:t>pertama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text,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langkah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membandingkan</a:t>
            </a:r>
            <a:r>
              <a:rPr lang="en-US" sz="3200" dirty="0"/>
              <a:t> </a:t>
            </a:r>
            <a:r>
              <a:rPr lang="en-US" sz="3200" dirty="0" err="1"/>
              <a:t>kedua</a:t>
            </a:r>
            <a:r>
              <a:rPr lang="en-US" sz="3200" dirty="0"/>
              <a:t> </a:t>
            </a:r>
            <a:r>
              <a:rPr lang="en-US" sz="3200" dirty="0" err="1"/>
              <a:t>karakter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mencari</a:t>
            </a:r>
            <a:r>
              <a:rPr lang="en-US" sz="3200" dirty="0"/>
              <a:t> </a:t>
            </a:r>
            <a:r>
              <a:rPr lang="en-US" sz="3200" dirty="0" err="1"/>
              <a:t>statusnya,begitu</a:t>
            </a:r>
            <a:r>
              <a:rPr lang="en-US" sz="3200" dirty="0"/>
              <a:t> </a:t>
            </a:r>
            <a:r>
              <a:rPr lang="en-US" sz="3200" dirty="0" err="1"/>
              <a:t>seterusnya</a:t>
            </a:r>
            <a:r>
              <a:rPr lang="en-US" sz="3200" dirty="0"/>
              <a:t> </a:t>
            </a:r>
            <a:r>
              <a:rPr lang="en-US" sz="3200" dirty="0" err="1"/>
              <a:t>sampai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state </a:t>
            </a:r>
            <a:r>
              <a:rPr lang="en-US" sz="3200" dirty="0" err="1"/>
              <a:t>akhir,jika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bias </a:t>
            </a:r>
            <a:r>
              <a:rPr lang="en-US" sz="3200" dirty="0" err="1"/>
              <a:t>sampai</a:t>
            </a:r>
            <a:r>
              <a:rPr lang="en-US" sz="3200" dirty="0"/>
              <a:t> state </a:t>
            </a:r>
            <a:r>
              <a:rPr lang="en-US" sz="3200" dirty="0" err="1"/>
              <a:t>akhir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polanya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ditemukan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teks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3892" y="1556792"/>
            <a:ext cx="4752528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#define NO_OF_CHARS 256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getNextState</a:t>
            </a:r>
            <a:r>
              <a:rPr lang="en-US" sz="1600" dirty="0"/>
              <a:t>(char *pat, </a:t>
            </a:r>
            <a:r>
              <a:rPr lang="en-US" sz="1600" dirty="0" err="1"/>
              <a:t>int</a:t>
            </a:r>
            <a:r>
              <a:rPr lang="en-US" sz="1600" dirty="0"/>
              <a:t> M, </a:t>
            </a:r>
            <a:r>
              <a:rPr lang="en-US" sz="1600" dirty="0" err="1"/>
              <a:t>int</a:t>
            </a:r>
            <a:r>
              <a:rPr lang="en-US" sz="1600" dirty="0"/>
              <a:t> state, </a:t>
            </a:r>
            <a:r>
              <a:rPr lang="en-US" sz="1600" dirty="0" err="1"/>
              <a:t>int</a:t>
            </a:r>
            <a:r>
              <a:rPr lang="en-US" sz="1600" dirty="0"/>
              <a:t> x)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if (state &lt; M &amp;&amp; x == pat[state])</a:t>
            </a:r>
          </a:p>
          <a:p>
            <a:pPr marL="0" indent="0">
              <a:buNone/>
            </a:pPr>
            <a:r>
              <a:rPr lang="en-US" sz="1600" dirty="0"/>
              <a:t>        return state + 1;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ns, </a:t>
            </a:r>
            <a:r>
              <a:rPr lang="en-US" sz="1600" dirty="0" err="1"/>
              <a:t>i</a:t>
            </a:r>
            <a:r>
              <a:rPr lang="en-US" sz="1600" dirty="0"/>
              <a:t>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4492" y="1700808"/>
            <a:ext cx="5256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(ns = state; ns &gt; 0; ns--)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if (pat[ns - 1] == x)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ns - 1;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if (pat[</a:t>
            </a:r>
            <a:r>
              <a:rPr lang="en-US" sz="1600" dirty="0" err="1"/>
              <a:t>i</a:t>
            </a:r>
            <a:r>
              <a:rPr lang="en-US" sz="1600" dirty="0"/>
              <a:t>] != pat[state - ns + 1 + 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r>
              <a:rPr lang="en-US" sz="1600" dirty="0"/>
              <a:t>                    break;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if (</a:t>
            </a:r>
            <a:r>
              <a:rPr lang="en-US" sz="1600" dirty="0" err="1"/>
              <a:t>i</a:t>
            </a:r>
            <a:r>
              <a:rPr lang="en-US" sz="1600" dirty="0"/>
              <a:t> == ns - 1)</a:t>
            </a:r>
          </a:p>
          <a:p>
            <a:r>
              <a:rPr lang="en-US" sz="1600" dirty="0"/>
              <a:t>                return ns;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	return 0;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</a:t>
            </a:r>
            <a:endParaRPr lang="en-ID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66420" y="1556792"/>
            <a:ext cx="0" cy="53012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4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28800"/>
            <a:ext cx="3203846" cy="52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dirty="0"/>
              <a:t>void </a:t>
            </a:r>
            <a:r>
              <a:rPr lang="en-ID" sz="1600" dirty="0" err="1"/>
              <a:t>computeTF</a:t>
            </a:r>
            <a:r>
              <a:rPr lang="en-ID" sz="1600" dirty="0"/>
              <a:t>(char *pat, </a:t>
            </a:r>
            <a:r>
              <a:rPr lang="en-ID" sz="1600" dirty="0" err="1"/>
              <a:t>int</a:t>
            </a:r>
            <a:r>
              <a:rPr lang="en-ID" sz="1600" dirty="0"/>
              <a:t> M, </a:t>
            </a:r>
            <a:r>
              <a:rPr lang="en-ID" sz="1600" dirty="0" err="1"/>
              <a:t>int</a:t>
            </a:r>
            <a:r>
              <a:rPr lang="en-ID" sz="1600" dirty="0"/>
              <a:t> TF[][NO_OF_CHARS])</a:t>
            </a:r>
          </a:p>
          <a:p>
            <a:pPr marL="0" indent="0">
              <a:buNone/>
            </a:pPr>
            <a:r>
              <a:rPr lang="en-ID" sz="1600" dirty="0"/>
              <a:t>{</a:t>
            </a:r>
          </a:p>
          <a:p>
            <a:pPr marL="0" indent="0">
              <a:buNone/>
            </a:pPr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state, x;</a:t>
            </a:r>
          </a:p>
          <a:p>
            <a:pPr marL="0" indent="0">
              <a:buNone/>
            </a:pPr>
            <a:r>
              <a:rPr lang="en-ID" sz="1600" dirty="0"/>
              <a:t>    for (state = 0; state &lt;= M; ++state)</a:t>
            </a:r>
          </a:p>
          <a:p>
            <a:pPr marL="0" indent="0">
              <a:buNone/>
            </a:pPr>
            <a:r>
              <a:rPr lang="en-ID" sz="1600" dirty="0"/>
              <a:t>        for (x = 0; x &lt; NO_OF_CHARS; ++x)</a:t>
            </a:r>
          </a:p>
          <a:p>
            <a:pPr marL="0" indent="0">
              <a:buNone/>
            </a:pPr>
            <a:r>
              <a:rPr lang="en-ID" sz="1600" dirty="0"/>
              <a:t>            TF[state][x] = </a:t>
            </a:r>
            <a:r>
              <a:rPr lang="en-ID" sz="1600" dirty="0" err="1"/>
              <a:t>getNextState</a:t>
            </a:r>
            <a:r>
              <a:rPr lang="en-ID" sz="1600" dirty="0"/>
              <a:t>(pat, M, state, x);</a:t>
            </a:r>
          </a:p>
          <a:p>
            <a:pPr marL="0" indent="0">
              <a:buNone/>
            </a:pPr>
            <a:r>
              <a:rPr lang="en-ID" sz="1600" dirty="0"/>
              <a:t>}</a:t>
            </a:r>
          </a:p>
          <a:p>
            <a:pPr marL="0" indent="0">
              <a:buNone/>
            </a:pPr>
            <a:endParaRPr lang="en-ID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26260" y="1556792"/>
            <a:ext cx="388843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void search(char *pat, char *txt)</a:t>
            </a:r>
          </a:p>
          <a:p>
            <a:r>
              <a:rPr lang="en-ID" sz="1600" dirty="0"/>
              <a:t>{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M = </a:t>
            </a:r>
            <a:r>
              <a:rPr lang="en-ID" sz="1600" dirty="0" err="1"/>
              <a:t>strlen</a:t>
            </a:r>
            <a:r>
              <a:rPr lang="en-ID" sz="1600" dirty="0"/>
              <a:t>(pat);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N = </a:t>
            </a:r>
            <a:r>
              <a:rPr lang="en-ID" sz="1600" dirty="0" err="1"/>
              <a:t>strlen</a:t>
            </a:r>
            <a:r>
              <a:rPr lang="en-ID" sz="1600" dirty="0"/>
              <a:t>(txt);</a:t>
            </a:r>
          </a:p>
          <a:p>
            <a:r>
              <a:rPr lang="en-ID" sz="1600" dirty="0"/>
              <a:t> 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TF[M + 1][NO_OF_CHARS];</a:t>
            </a:r>
          </a:p>
          <a:p>
            <a:r>
              <a:rPr lang="en-ID" sz="1600" dirty="0"/>
              <a:t> 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computeTF</a:t>
            </a:r>
            <a:r>
              <a:rPr lang="en-ID" sz="1600" dirty="0"/>
              <a:t>(pat, M, TF);</a:t>
            </a:r>
          </a:p>
          <a:p>
            <a:r>
              <a:rPr lang="en-ID" sz="1600" dirty="0"/>
              <a:t> </a:t>
            </a:r>
          </a:p>
          <a:p>
            <a:r>
              <a:rPr lang="en-ID" sz="1600" dirty="0"/>
              <a:t>    // Process txt over FA.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</a:t>
            </a:r>
            <a:r>
              <a:rPr lang="en-ID" sz="1600" dirty="0" err="1"/>
              <a:t>i</a:t>
            </a:r>
            <a:r>
              <a:rPr lang="en-ID" sz="1600" dirty="0"/>
              <a:t>, state = 0;</a:t>
            </a:r>
          </a:p>
          <a:p>
            <a:r>
              <a:rPr lang="en-ID" sz="1600" dirty="0"/>
              <a:t>    for (</a:t>
            </a:r>
            <a:r>
              <a:rPr lang="en-ID" sz="1600" dirty="0" err="1"/>
              <a:t>i</a:t>
            </a:r>
            <a:r>
              <a:rPr lang="en-ID" sz="1600" dirty="0"/>
              <a:t> = 0; </a:t>
            </a:r>
            <a:r>
              <a:rPr lang="en-ID" sz="1600" dirty="0" err="1"/>
              <a:t>i</a:t>
            </a:r>
            <a:r>
              <a:rPr lang="en-ID" sz="1600" dirty="0"/>
              <a:t> &lt; N; </a:t>
            </a:r>
            <a:r>
              <a:rPr lang="en-ID" sz="1600" dirty="0" err="1"/>
              <a:t>i</a:t>
            </a:r>
            <a:r>
              <a:rPr lang="en-ID" sz="1600" dirty="0"/>
              <a:t>++)</a:t>
            </a:r>
          </a:p>
          <a:p>
            <a:r>
              <a:rPr lang="en-ID" sz="1600" dirty="0"/>
              <a:t>    {</a:t>
            </a:r>
          </a:p>
          <a:p>
            <a:r>
              <a:rPr lang="en-ID" sz="1600" dirty="0"/>
              <a:t>        state = TF[state][txt[</a:t>
            </a:r>
            <a:r>
              <a:rPr lang="en-ID" sz="1600" dirty="0" err="1"/>
              <a:t>i</a:t>
            </a:r>
            <a:r>
              <a:rPr lang="en-ID" sz="1600" dirty="0"/>
              <a:t>]];</a:t>
            </a:r>
          </a:p>
          <a:p>
            <a:r>
              <a:rPr lang="en-ID" sz="1600" dirty="0"/>
              <a:t>        if (state == M)</a:t>
            </a:r>
          </a:p>
          <a:p>
            <a:r>
              <a:rPr lang="en-ID" sz="1600" dirty="0"/>
              <a:t>        {</a:t>
            </a:r>
          </a:p>
          <a:p>
            <a:r>
              <a:rPr lang="en-ID" sz="1600" dirty="0"/>
              <a:t>            </a:t>
            </a:r>
            <a:r>
              <a:rPr lang="en-ID" sz="1600" dirty="0" err="1"/>
              <a:t>printf</a:t>
            </a:r>
            <a:r>
              <a:rPr lang="en-ID" sz="1600" dirty="0"/>
              <a:t>("\n pattern found at index %d", </a:t>
            </a:r>
            <a:r>
              <a:rPr lang="en-ID" sz="1600" dirty="0" err="1"/>
              <a:t>i</a:t>
            </a:r>
            <a:r>
              <a:rPr lang="en-ID" sz="1600" dirty="0"/>
              <a:t> - M + 1);</a:t>
            </a:r>
          </a:p>
          <a:p>
            <a:r>
              <a:rPr lang="en-ID" sz="1600" dirty="0"/>
              <a:t>        }</a:t>
            </a:r>
          </a:p>
          <a:p>
            <a:r>
              <a:rPr lang="en-ID" sz="1600" dirty="0"/>
              <a:t>    }</a:t>
            </a:r>
          </a:p>
          <a:p>
            <a:r>
              <a:rPr lang="en-ID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4732" y="1631107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/>
              <a:t>int</a:t>
            </a:r>
            <a:r>
              <a:rPr lang="en-ID" sz="1600" dirty="0"/>
              <a:t> main()</a:t>
            </a:r>
          </a:p>
          <a:p>
            <a:r>
              <a:rPr lang="en-ID" sz="1600" dirty="0"/>
              <a:t>{</a:t>
            </a:r>
          </a:p>
          <a:p>
            <a:r>
              <a:rPr lang="en-ID" sz="1600" dirty="0"/>
              <a:t>    char *txt = "AABAACAADAABAAABAA";</a:t>
            </a:r>
          </a:p>
          <a:p>
            <a:r>
              <a:rPr lang="en-ID" sz="1600" dirty="0"/>
              <a:t>    char *pat = "AABA";</a:t>
            </a:r>
          </a:p>
          <a:p>
            <a:r>
              <a:rPr lang="en-ID" sz="1600" dirty="0"/>
              <a:t>    search(pat, txt);</a:t>
            </a:r>
          </a:p>
          <a:p>
            <a:r>
              <a:rPr lang="en-ID" sz="1600" dirty="0"/>
              <a:t>    return 0;</a:t>
            </a:r>
          </a:p>
          <a:p>
            <a:r>
              <a:rPr lang="en-ID" sz="1600" dirty="0"/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54252" y="1556792"/>
            <a:ext cx="0" cy="53012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14692" y="1628800"/>
            <a:ext cx="72008" cy="52292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178" y="1628800"/>
            <a:ext cx="7458470" cy="49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268" y="1628800"/>
            <a:ext cx="829229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981" y="1628800"/>
            <a:ext cx="8456863" cy="50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710" y="1628800"/>
            <a:ext cx="903940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979" y="1700808"/>
            <a:ext cx="7812867" cy="4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58</TotalTime>
  <Words>424</Words>
  <Application>Microsoft Office PowerPoint</Application>
  <PresentationFormat>Custom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Chalkboard 16x9</vt:lpstr>
      <vt:lpstr>STRING MATCHING WITH FINITE AUTOMATA</vt:lpstr>
      <vt:lpstr>Penjelasan</vt:lpstr>
      <vt:lpstr>Contoh Program</vt:lpstr>
      <vt:lpstr>PowerPoint Presentation</vt:lpstr>
      <vt:lpstr>Contoh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Kompleksitas Algoritma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 WITH FINITE AUTOMATA</dc:title>
  <dc:creator>Naufal</dc:creator>
  <cp:lastModifiedBy>Naufal</cp:lastModifiedBy>
  <cp:revision>6</cp:revision>
  <dcterms:created xsi:type="dcterms:W3CDTF">2019-05-21T14:11:40Z</dcterms:created>
  <dcterms:modified xsi:type="dcterms:W3CDTF">2019-05-21T15:10:38Z</dcterms:modified>
</cp:coreProperties>
</file>