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414"/>
    <a:srgbClr val="040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7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2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2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4DD4-0B86-4A8F-88C7-62F948CF0E51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MK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트레이딩 사이트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가이드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63686"/>
            <a:ext cx="9144000" cy="69411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문체부 쓰기 정체" panose="02030609000101010101" pitchFamily="17" charset="-127"/>
              </a:rPr>
              <a:t>신용진</a:t>
            </a:r>
            <a:endParaRPr lang="en-US" altLang="ko-KR" dirty="0" smtClean="0">
              <a:solidFill>
                <a:schemeClr val="bg1"/>
              </a:solidFill>
              <a:latin typeface="궁서체" panose="02030609000101010101" pitchFamily="17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158" y="1585609"/>
            <a:ext cx="4349714" cy="325876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01 </a:t>
            </a:r>
            <a:r>
              <a:rPr lang="ko-KR" altLang="en-US" dirty="0" smtClean="0">
                <a:solidFill>
                  <a:schemeClr val="bg1"/>
                </a:solidFill>
              </a:rPr>
              <a:t>기존 사이트 분석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02 </a:t>
            </a:r>
            <a:r>
              <a:rPr lang="ko-KR" altLang="en-US" dirty="0" smtClean="0">
                <a:solidFill>
                  <a:schemeClr val="bg1"/>
                </a:solidFill>
              </a:rPr>
              <a:t>제작기법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03 </a:t>
            </a:r>
            <a:r>
              <a:rPr lang="ko-KR" altLang="en-US" dirty="0" smtClean="0">
                <a:solidFill>
                  <a:schemeClr val="bg1"/>
                </a:solidFill>
              </a:rPr>
              <a:t>메인 페이지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04 </a:t>
            </a:r>
            <a:r>
              <a:rPr lang="ko-KR" altLang="en-US" dirty="0" smtClean="0">
                <a:solidFill>
                  <a:schemeClr val="bg1"/>
                </a:solidFill>
              </a:rPr>
              <a:t>서브 페이지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95008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01. </a:t>
            </a:r>
            <a:r>
              <a:rPr lang="ko-KR" altLang="en-US" dirty="0" smtClean="0">
                <a:solidFill>
                  <a:schemeClr val="bg1"/>
                </a:solidFill>
              </a:rPr>
              <a:t>기존 사이트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4493" y="214010"/>
            <a:ext cx="6400799" cy="642025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01. </a:t>
            </a:r>
            <a:r>
              <a:rPr lang="ko-KR" altLang="en-US" sz="2000" dirty="0" smtClean="0">
                <a:solidFill>
                  <a:schemeClr val="bg1"/>
                </a:solidFill>
              </a:rPr>
              <a:t>기존 사이트 분석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/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미디어 쿼리 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/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chemeClr val="bg1"/>
                </a:solidFill>
              </a:rPr>
              <a:t>- get </a:t>
            </a:r>
            <a:r>
              <a:rPr lang="ko-KR" altLang="en-US" sz="2000" dirty="0" smtClean="0">
                <a:solidFill>
                  <a:schemeClr val="bg1"/>
                </a:solidFill>
              </a:rPr>
              <a:t>방식을 활용한 서브페이지 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/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다양한 슬라이드 기술 사용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5" y="116732"/>
            <a:ext cx="3073942" cy="67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95008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02. </a:t>
            </a:r>
            <a:r>
              <a:rPr lang="ko-KR" altLang="en-US" dirty="0" smtClean="0">
                <a:solidFill>
                  <a:schemeClr val="bg1"/>
                </a:solidFill>
              </a:rPr>
              <a:t>제작 기법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40468" y="539133"/>
            <a:ext cx="3607068" cy="3915039"/>
            <a:chOff x="340468" y="539133"/>
            <a:chExt cx="3607068" cy="3915039"/>
          </a:xfrm>
        </p:grpSpPr>
        <p:grpSp>
          <p:nvGrpSpPr>
            <p:cNvPr id="8" name="그룹 7"/>
            <p:cNvGrpSpPr/>
            <p:nvPr/>
          </p:nvGrpSpPr>
          <p:grpSpPr>
            <a:xfrm>
              <a:off x="340468" y="2403828"/>
              <a:ext cx="3607068" cy="2050344"/>
              <a:chOff x="157536" y="2122823"/>
              <a:chExt cx="3607068" cy="205034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57536" y="2122823"/>
                <a:ext cx="3607068" cy="20503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57536" y="2256817"/>
                <a:ext cx="3519519" cy="1809345"/>
                <a:chOff x="1128408" y="1834427"/>
                <a:chExt cx="3289915" cy="1301090"/>
              </a:xfrm>
            </p:grpSpPr>
            <p:pic>
              <p:nvPicPr>
                <p:cNvPr id="1026" name="Picture 2" descr="https://upload.wikimedia.org/wikipedia/commons/thumb/6/61/HTML5_logo_and_wordmark.svg/220px-HTML5_logo_and_wordmark.sv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8408" y="1834427"/>
                  <a:ext cx="1221105" cy="13010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https://upload.wikimedia.org/wikipedia/commons/thumb/d/d5/CSS3_logo_and_wordmark.svg/120px-CSS3_logo_and_wordmark.svg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2324" y="1834427"/>
                  <a:ext cx="796848" cy="13010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https://upload.wikimedia.org/wikipedia/commons/thumb/9/99/Unofficial_JavaScript_logo_2.svg/64px-Unofficial_JavaScript_logo_2.svg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4310" y="2092622"/>
                  <a:ext cx="824013" cy="9553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" name="제목 2"/>
            <p:cNvSpPr txBox="1">
              <a:spLocks/>
            </p:cNvSpPr>
            <p:nvPr/>
          </p:nvSpPr>
          <p:spPr>
            <a:xfrm>
              <a:off x="728566" y="539133"/>
              <a:ext cx="288749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제작 기법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4154877" y="0"/>
            <a:ext cx="9728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432081" y="0"/>
            <a:ext cx="9728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2"/>
          <p:cNvSpPr txBox="1">
            <a:spLocks/>
          </p:cNvSpPr>
          <p:nvPr/>
        </p:nvSpPr>
        <p:spPr>
          <a:xfrm>
            <a:off x="4938408" y="539133"/>
            <a:ext cx="28874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폰트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9047988" y="514470"/>
            <a:ext cx="28874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컬러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4589829" y="2403829"/>
            <a:ext cx="3545286" cy="205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en-US" altLang="ko-KR" sz="2400" dirty="0" err="1">
                <a:solidFill>
                  <a:schemeClr val="bg1"/>
                </a:solidFill>
              </a:rPr>
              <a:t>Hahmlet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en-US" altLang="ko-KR" sz="2400" dirty="0">
                <a:solidFill>
                  <a:schemeClr val="bg1"/>
                </a:solidFill>
              </a:rPr>
              <a:t>IBM </a:t>
            </a:r>
            <a:r>
              <a:rPr lang="en-US" altLang="ko-KR" sz="2400" dirty="0" err="1">
                <a:solidFill>
                  <a:schemeClr val="bg1"/>
                </a:solidFill>
              </a:rPr>
              <a:t>Plex</a:t>
            </a:r>
            <a:r>
              <a:rPr lang="en-US" altLang="ko-KR" sz="2400" dirty="0">
                <a:solidFill>
                  <a:schemeClr val="bg1"/>
                </a:solidFill>
              </a:rPr>
              <a:t> Sans </a:t>
            </a:r>
            <a:r>
              <a:rPr lang="en-US" altLang="ko-KR" sz="2400" dirty="0" smtClean="0">
                <a:solidFill>
                  <a:schemeClr val="bg1"/>
                </a:solidFill>
              </a:rPr>
              <a:t>KR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-Orbit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8719092" y="2567553"/>
            <a:ext cx="3314023" cy="188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smtClean="0">
                <a:solidFill>
                  <a:srgbClr val="BD1414"/>
                </a:solidFill>
              </a:rPr>
              <a:t>#bd1414 </a:t>
            </a:r>
          </a:p>
          <a:p>
            <a:pPr algn="ctr"/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</a:rPr>
              <a:t>#</a:t>
            </a:r>
            <a:r>
              <a:rPr lang="en-US" altLang="ko-KR" sz="2400" dirty="0" smtClean="0">
                <a:solidFill>
                  <a:schemeClr val="bg2">
                    <a:lumMod val="90000"/>
                  </a:schemeClr>
                </a:solidFill>
              </a:rPr>
              <a:t>808080</a:t>
            </a:r>
          </a:p>
          <a:p>
            <a:pPr algn="ctr"/>
            <a:r>
              <a:rPr lang="en-US" altLang="ko-KR" sz="2400" dirty="0">
                <a:solidFill>
                  <a:srgbClr val="04061B"/>
                </a:solidFill>
              </a:rPr>
              <a:t>#</a:t>
            </a:r>
            <a:r>
              <a:rPr lang="en-US" altLang="ko-KR" sz="2400" dirty="0" smtClean="0">
                <a:solidFill>
                  <a:srgbClr val="04061B"/>
                </a:solidFill>
              </a:rPr>
              <a:t>04071d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95008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03. </a:t>
            </a:r>
            <a:r>
              <a:rPr lang="ko-KR" altLang="en-US" dirty="0" smtClean="0">
                <a:solidFill>
                  <a:schemeClr val="bg1"/>
                </a:solidFill>
              </a:rPr>
              <a:t>메인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섹션 별로 이동 및 미디어 쿼리 적용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8961" t="6438" r="5681" b="5090"/>
          <a:stretch/>
        </p:blipFill>
        <p:spPr>
          <a:xfrm>
            <a:off x="8354291" y="838625"/>
            <a:ext cx="3009207" cy="49128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" y="1355725"/>
            <a:ext cx="6719887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95008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04. </a:t>
            </a:r>
            <a:r>
              <a:rPr lang="ko-KR" altLang="en-US" dirty="0" smtClean="0">
                <a:solidFill>
                  <a:schemeClr val="bg1"/>
                </a:solidFill>
              </a:rPr>
              <a:t>서브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68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궁서체</vt:lpstr>
      <vt:lpstr>맑은 고딕</vt:lpstr>
      <vt:lpstr>문체부 쓰기 정체</vt:lpstr>
      <vt:lpstr>Arial</vt:lpstr>
      <vt:lpstr>Office 테마</vt:lpstr>
      <vt:lpstr>MK 트레이딩 사이트  가이드</vt:lpstr>
      <vt:lpstr>목차</vt:lpstr>
      <vt:lpstr>01. 기존 사이트 분석</vt:lpstr>
      <vt:lpstr>01. 기존 사이트 분석  - 미디어 쿼리   - get 방식을 활용한 서브페이지   - 다양한 슬라이드 기술 사용     </vt:lpstr>
      <vt:lpstr>02. 제작 기법</vt:lpstr>
      <vt:lpstr>PowerPoint 프레젠테이션</vt:lpstr>
      <vt:lpstr>03. 메인 페이지</vt:lpstr>
      <vt:lpstr>사이트 구현 – 섹션 별로 이동 및 미디어 쿼리 적용 </vt:lpstr>
      <vt:lpstr>04. 서브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 트레이딩  가이드</dc:title>
  <dc:creator>user</dc:creator>
  <cp:lastModifiedBy>user</cp:lastModifiedBy>
  <cp:revision>12</cp:revision>
  <dcterms:created xsi:type="dcterms:W3CDTF">2023-09-21T09:38:31Z</dcterms:created>
  <dcterms:modified xsi:type="dcterms:W3CDTF">2023-09-21T11:19:05Z</dcterms:modified>
</cp:coreProperties>
</file>