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66" r:id="rId7"/>
    <p:sldId id="272" r:id="rId8"/>
    <p:sldId id="273" r:id="rId9"/>
    <p:sldId id="274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414"/>
    <a:srgbClr val="A5916F"/>
    <a:srgbClr val="040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7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2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9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8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2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3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6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4DD4-0B86-4A8F-88C7-62F948CF0E5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E6FC-AC32-4725-87CF-13A75A0C7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9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NEXIS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가이드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63686"/>
            <a:ext cx="9144000" cy="69411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궁서체" panose="02030609000101010101" pitchFamily="17" charset="-127"/>
                <a:ea typeface="문체부 쓰기 정체" panose="02030609000101010101" pitchFamily="17" charset="-127"/>
              </a:rPr>
              <a:t>신용진</a:t>
            </a:r>
            <a:endParaRPr lang="en-US" altLang="ko-KR" dirty="0" smtClean="0">
              <a:solidFill>
                <a:schemeClr val="bg1"/>
              </a:solidFill>
              <a:latin typeface="궁서체" panose="02030609000101010101" pitchFamily="17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6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95008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158" y="1585609"/>
            <a:ext cx="4349714" cy="325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01. </a:t>
            </a:r>
            <a:r>
              <a:rPr lang="ko-KR" altLang="en-US" dirty="0" smtClean="0">
                <a:solidFill>
                  <a:schemeClr val="bg1"/>
                </a:solidFill>
              </a:rPr>
              <a:t>제작기법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02. </a:t>
            </a:r>
            <a:r>
              <a:rPr lang="ko-KR" altLang="en-US" dirty="0" smtClean="0">
                <a:solidFill>
                  <a:schemeClr val="bg1"/>
                </a:solidFill>
              </a:rPr>
              <a:t>기획의도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03.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사이트 구현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제목 2"/>
          <p:cNvSpPr txBox="1">
            <a:spLocks/>
          </p:cNvSpPr>
          <p:nvPr/>
        </p:nvSpPr>
        <p:spPr>
          <a:xfrm>
            <a:off x="2382957" y="168959"/>
            <a:ext cx="3094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제작 기법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860503" y="13494"/>
            <a:ext cx="9728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2"/>
          <p:cNvSpPr txBox="1">
            <a:spLocks/>
          </p:cNvSpPr>
          <p:nvPr/>
        </p:nvSpPr>
        <p:spPr>
          <a:xfrm>
            <a:off x="9825643" y="415636"/>
            <a:ext cx="1026091" cy="64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폰트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8963961" y="1035679"/>
            <a:ext cx="2600680" cy="125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</a:rPr>
              <a:t>한글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en-US" altLang="ko-KR" sz="1600" dirty="0">
                <a:solidFill>
                  <a:schemeClr val="bg1"/>
                </a:solidFill>
              </a:rPr>
              <a:t>Noto Sans KR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</a:rPr>
              <a:t>영어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en-US" altLang="ko-KR" sz="1600" dirty="0" err="1">
                <a:solidFill>
                  <a:schemeClr val="bg1"/>
                </a:solidFill>
              </a:rPr>
              <a:t>Josefin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Sans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47989" y="3543377"/>
            <a:ext cx="2772710" cy="1821589"/>
          </a:xfrm>
          <a:prstGeom prst="rect">
            <a:avLst/>
          </a:prstGeom>
          <a:solidFill>
            <a:srgbClr val="A59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rgb</a:t>
            </a:r>
            <a:r>
              <a:rPr lang="en-US" altLang="ko-KR" dirty="0"/>
              <a:t>(165, 145, 111)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9047989" y="2567554"/>
            <a:ext cx="2772710" cy="155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9825643" y="2775870"/>
            <a:ext cx="1026091" cy="64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컬러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263393" y="1988192"/>
            <a:ext cx="5503380" cy="2050344"/>
            <a:chOff x="340467" y="2403828"/>
            <a:chExt cx="5503380" cy="2050344"/>
          </a:xfrm>
        </p:grpSpPr>
        <p:sp>
          <p:nvSpPr>
            <p:cNvPr id="6" name="직사각형 5"/>
            <p:cNvSpPr/>
            <p:nvPr/>
          </p:nvSpPr>
          <p:spPr>
            <a:xfrm>
              <a:off x="340468" y="2403828"/>
              <a:ext cx="5503379" cy="20503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40467" y="2537822"/>
              <a:ext cx="3757707" cy="1809345"/>
              <a:chOff x="1128408" y="1834427"/>
              <a:chExt cx="3289915" cy="1301090"/>
            </a:xfrm>
          </p:grpSpPr>
          <p:pic>
            <p:nvPicPr>
              <p:cNvPr id="1026" name="Picture 2" descr="https://upload.wikimedia.org/wikipedia/commons/thumb/6/61/HTML5_logo_and_wordmark.svg/220px-HTML5_logo_and_wordmark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408" y="1834427"/>
                <a:ext cx="1221105" cy="13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upload.wikimedia.org/wikipedia/commons/thumb/d/d5/CSS3_logo_and_wordmark.svg/120px-CSS3_logo_and_wordmark.sv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324" y="1834427"/>
                <a:ext cx="796848" cy="13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upload.wikimedia.org/wikipedia/commons/thumb/9/99/Unofficial_JavaScript_logo_2.svg/64px-Unofficial_JavaScript_logo_2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4310" y="2092622"/>
                <a:ext cx="824013" cy="9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리액트 학습 노트 (중급) 4일차 정리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718" y="2802717"/>
              <a:ext cx="1558584" cy="1279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1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-91440" y="100168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2"/>
          <p:cNvSpPr txBox="1">
            <a:spLocks/>
          </p:cNvSpPr>
          <p:nvPr/>
        </p:nvSpPr>
        <p:spPr>
          <a:xfrm>
            <a:off x="9047989" y="2567554"/>
            <a:ext cx="2772710" cy="155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189" y="66502"/>
            <a:ext cx="2443942" cy="86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</a:rPr>
              <a:t>기획 의도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1080658"/>
            <a:ext cx="3807229" cy="558614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995347" y="1138846"/>
            <a:ext cx="4628318" cy="86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기존 사이트 분석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95347" y="2003369"/>
            <a:ext cx="4628318" cy="142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디자인이 기본적으로 잘 꾸며져 있으며 기능을 추가할 여러 요소들이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있을거라</a:t>
            </a:r>
            <a:r>
              <a:rPr lang="ko-KR" altLang="en-US" sz="1600" dirty="0" smtClean="0">
                <a:solidFill>
                  <a:schemeClr val="bg1"/>
                </a:solidFill>
              </a:rPr>
              <a:t> 생각됨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04560" y="3760126"/>
            <a:ext cx="4628318" cy="86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기획의도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95347" y="4387434"/>
            <a:ext cx="4628318" cy="142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디자인은 기존 사이트 그대로 진행하고 여러 기능을 추가하여 진행하고자 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</a:t>
            </a:r>
            <a:r>
              <a:rPr lang="ko-KR" altLang="en-US" sz="2400" dirty="0" smtClean="0">
                <a:solidFill>
                  <a:schemeClr val="bg1"/>
                </a:solidFill>
              </a:rPr>
              <a:t>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페이지 이동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22" y="3322665"/>
            <a:ext cx="4505325" cy="161925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12865" y="4247976"/>
            <a:ext cx="6096000" cy="1787063"/>
            <a:chOff x="429491" y="1188893"/>
            <a:chExt cx="6096000" cy="12382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91" y="1188893"/>
              <a:ext cx="6096000" cy="1238250"/>
            </a:xfrm>
            <a:prstGeom prst="rect">
              <a:avLst/>
            </a:prstGeom>
          </p:spPr>
        </p:pic>
        <p:cxnSp>
          <p:nvCxnSpPr>
            <p:cNvPr id="10" name="꺾인 연결선 9"/>
            <p:cNvCxnSpPr/>
            <p:nvPr/>
          </p:nvCxnSpPr>
          <p:spPr>
            <a:xfrm>
              <a:off x="523702" y="1537855"/>
              <a:ext cx="1255222" cy="423949"/>
            </a:xfrm>
            <a:prstGeom prst="bentConnector3">
              <a:avLst>
                <a:gd name="adj1" fmla="val -3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>
              <a:off x="523702" y="1512916"/>
              <a:ext cx="2709949" cy="698269"/>
            </a:xfrm>
            <a:prstGeom prst="bentConnector3">
              <a:avLst>
                <a:gd name="adj1" fmla="val 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/>
            <p:nvPr/>
          </p:nvCxnSpPr>
          <p:spPr>
            <a:xfrm>
              <a:off x="1778924" y="1961804"/>
              <a:ext cx="1454727" cy="249381"/>
            </a:xfrm>
            <a:prstGeom prst="bentConnector3">
              <a:avLst>
                <a:gd name="adj1" fmla="val 2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447309" y="1512916"/>
              <a:ext cx="839586" cy="295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42" y="1422879"/>
            <a:ext cx="6365427" cy="2329399"/>
          </a:xfrm>
          <a:prstGeom prst="rect">
            <a:avLst/>
          </a:prstGeom>
        </p:spPr>
      </p:pic>
      <p:sp>
        <p:nvSpPr>
          <p:cNvPr id="30" name="제목 2"/>
          <p:cNvSpPr txBox="1">
            <a:spLocks/>
          </p:cNvSpPr>
          <p:nvPr/>
        </p:nvSpPr>
        <p:spPr>
          <a:xfrm>
            <a:off x="7834659" y="2533562"/>
            <a:ext cx="3233650" cy="59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>
                <a:solidFill>
                  <a:schemeClr val="bg1"/>
                </a:solidFill>
              </a:rPr>
              <a:t>Route </a:t>
            </a:r>
            <a:r>
              <a:rPr lang="ko-KR" altLang="en-US" sz="1800" dirty="0" smtClean="0">
                <a:solidFill>
                  <a:schemeClr val="bg1"/>
                </a:solidFill>
              </a:rPr>
              <a:t>사용하여 페이지 이동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</a:t>
            </a:r>
            <a:r>
              <a:rPr lang="ko-KR" altLang="en-US" sz="2400" dirty="0" smtClean="0">
                <a:solidFill>
                  <a:schemeClr val="bg1"/>
                </a:solidFill>
              </a:rPr>
              <a:t>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스크롤 액션 효과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" y="2038696"/>
            <a:ext cx="3190875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804" y="2038696"/>
            <a:ext cx="3283527" cy="4290906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682538" y="4184149"/>
            <a:ext cx="43226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2"/>
          <p:cNvSpPr txBox="1">
            <a:spLocks/>
          </p:cNvSpPr>
          <p:nvPr/>
        </p:nvSpPr>
        <p:spPr>
          <a:xfrm>
            <a:off x="4318461" y="1161343"/>
            <a:ext cx="2912225" cy="4987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해당 스크롤 위치에 따라 별도의 스크롤 함수가 수행되게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291" y="2245793"/>
            <a:ext cx="3012758" cy="387671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7589520" y="4210396"/>
            <a:ext cx="70658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</a:t>
            </a:r>
            <a:r>
              <a:rPr lang="ko-KR" altLang="en-US" sz="2400" dirty="0" smtClean="0">
                <a:solidFill>
                  <a:schemeClr val="bg1"/>
                </a:solidFill>
              </a:rPr>
              <a:t>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스크롤 액션 효과 </a:t>
            </a:r>
            <a:r>
              <a:rPr lang="en-US" altLang="ko-KR" sz="2400" dirty="0" smtClean="0">
                <a:solidFill>
                  <a:schemeClr val="bg1"/>
                </a:solidFill>
              </a:rPr>
              <a:t>2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75" y="2385753"/>
            <a:ext cx="2852209" cy="3882410"/>
          </a:xfrm>
          <a:prstGeom prst="rect">
            <a:avLst/>
          </a:prstGeom>
        </p:spPr>
      </p:pic>
      <p:sp>
        <p:nvSpPr>
          <p:cNvPr id="5" name="제목 2"/>
          <p:cNvSpPr txBox="1">
            <a:spLocks/>
          </p:cNvSpPr>
          <p:nvPr/>
        </p:nvSpPr>
        <p:spPr>
          <a:xfrm>
            <a:off x="3430926" y="1296786"/>
            <a:ext cx="5749875" cy="77308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페이지 전환 시에도 이전 페이지에서 휠 이벤트가 적용되지 않게 </a:t>
            </a:r>
            <a:r>
              <a:rPr lang="en-US" altLang="ko-KR" sz="1400" dirty="0" smtClean="0">
                <a:solidFill>
                  <a:schemeClr val="bg1"/>
                </a:solidFill>
              </a:rPr>
              <a:t>mounted </a:t>
            </a:r>
            <a:r>
              <a:rPr lang="ko-KR" altLang="en-US" sz="1400" dirty="0" smtClean="0">
                <a:solidFill>
                  <a:schemeClr val="bg1"/>
                </a:solidFill>
              </a:rPr>
              <a:t>조건 변수를 생성하여 페이지 전환 시 작동하지 않도록 설정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43" y="2391452"/>
            <a:ext cx="3012758" cy="387671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975956" y="2809702"/>
            <a:ext cx="9036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6503323" y="2618509"/>
            <a:ext cx="836815" cy="2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975955" y="5946372"/>
            <a:ext cx="9036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503323" y="6015643"/>
            <a:ext cx="9036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071659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</a:t>
            </a:r>
            <a:r>
              <a:rPr lang="ko-KR" altLang="en-US" sz="2400" dirty="0" smtClean="0">
                <a:solidFill>
                  <a:schemeClr val="bg1"/>
                </a:solidFill>
              </a:rPr>
              <a:t>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추가 구현 예정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en-US" altLang="ko-KR" sz="2400" dirty="0" smtClean="0">
                <a:solidFill>
                  <a:schemeClr val="bg1"/>
                </a:solidFill>
              </a:rPr>
              <a:t>API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1357713"/>
            <a:ext cx="5004262" cy="4478915"/>
          </a:xfrm>
          <a:prstGeom prst="rect">
            <a:avLst/>
          </a:prstGeom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6708372" y="2648289"/>
            <a:ext cx="3524596" cy="156142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chemeClr val="bg1"/>
                </a:solidFill>
              </a:rPr>
              <a:t>Captcha API </a:t>
            </a:r>
            <a:r>
              <a:rPr lang="ko-KR" altLang="en-US" sz="1400" dirty="0" smtClean="0">
                <a:solidFill>
                  <a:schemeClr val="bg1"/>
                </a:solidFill>
              </a:rPr>
              <a:t>추가하여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새로고침시</a:t>
            </a:r>
            <a:r>
              <a:rPr lang="ko-KR" altLang="en-US" sz="1400" dirty="0" smtClean="0">
                <a:solidFill>
                  <a:schemeClr val="bg1"/>
                </a:solidFill>
              </a:rPr>
              <a:t> 이미지 변경하게끔 설정 예정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228705" y="3429000"/>
            <a:ext cx="1479666" cy="511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2632" y="164334"/>
            <a:ext cx="8503921" cy="60043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03. </a:t>
            </a:r>
            <a:r>
              <a:rPr lang="ko-KR" altLang="en-US" sz="2400" dirty="0" smtClean="0">
                <a:solidFill>
                  <a:schemeClr val="bg1"/>
                </a:solidFill>
              </a:rPr>
              <a:t>사이트 </a:t>
            </a:r>
            <a:r>
              <a:rPr lang="ko-KR" altLang="en-US" sz="2400" dirty="0" smtClean="0">
                <a:solidFill>
                  <a:schemeClr val="bg1"/>
                </a:solidFill>
              </a:rPr>
              <a:t>구현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추가 구현 예정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게시판 및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미디어쿼리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8" y="1081387"/>
            <a:ext cx="5004262" cy="4478915"/>
          </a:xfrm>
          <a:prstGeom prst="rect">
            <a:avLst/>
          </a:prstGeom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6611391" y="3629191"/>
            <a:ext cx="3524596" cy="125869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bg1"/>
                </a:solidFill>
              </a:rPr>
              <a:t>문의사항 작성시 게시판에 자동 글 작성 및 답변 유무 확인 가능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128058" y="4638502"/>
            <a:ext cx="3790604" cy="74815"/>
          </a:xfrm>
          <a:prstGeom prst="straightConnector1">
            <a:avLst/>
          </a:prstGeom>
          <a:ln>
            <a:solidFill>
              <a:srgbClr val="BD14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32" y="1496290"/>
            <a:ext cx="4934276" cy="16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164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궁서체</vt:lpstr>
      <vt:lpstr>맑은 고딕</vt:lpstr>
      <vt:lpstr>문체부 쓰기 정체</vt:lpstr>
      <vt:lpstr>Arial</vt:lpstr>
      <vt:lpstr>Office 테마</vt:lpstr>
      <vt:lpstr>NEXIS 사이트  가이드</vt:lpstr>
      <vt:lpstr>목차</vt:lpstr>
      <vt:lpstr>PowerPoint 프레젠테이션</vt:lpstr>
      <vt:lpstr>PowerPoint 프레젠테이션</vt:lpstr>
      <vt:lpstr>03. 사이트 구현 – 페이지 이동</vt:lpstr>
      <vt:lpstr>03. 사이트 구현 – 스크롤 액션 효과 1</vt:lpstr>
      <vt:lpstr>03. 사이트 구현 - 스크롤 액션 효과 2 </vt:lpstr>
      <vt:lpstr>03. 사이트 구현 – 추가 구현 예정 – API</vt:lpstr>
      <vt:lpstr>03. 사이트 구현 – 추가 구현 예정 – 게시판 및 미디어쿼리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 트레이딩  가이드</dc:title>
  <dc:creator>user</dc:creator>
  <cp:lastModifiedBy>user</cp:lastModifiedBy>
  <cp:revision>25</cp:revision>
  <dcterms:created xsi:type="dcterms:W3CDTF">2023-09-21T09:38:31Z</dcterms:created>
  <dcterms:modified xsi:type="dcterms:W3CDTF">2024-01-08T07:06:43Z</dcterms:modified>
</cp:coreProperties>
</file>