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78" r:id="rId5"/>
    <p:sldId id="277" r:id="rId6"/>
    <p:sldId id="269" r:id="rId7"/>
    <p:sldId id="295" r:id="rId8"/>
    <p:sldId id="259" r:id="rId9"/>
    <p:sldId id="276" r:id="rId10"/>
  </p:sldIdLst>
  <p:sldSz cx="9144000" cy="5143500" type="screen16x9"/>
  <p:notesSz cx="6858000" cy="9144000"/>
  <p:embeddedFontLst>
    <p:embeddedFont>
      <p:font typeface="Zilla Slab" panose="020B0604020202020204" charset="0"/>
      <p:regular r:id="rId12"/>
      <p:bold r:id="rId13"/>
      <p:italic r:id="rId14"/>
    </p:embeddedFont>
    <p:embeddedFont>
      <p:font typeface="Denk One" panose="020B0604020202020204" charset="0"/>
      <p:regular r:id="rId15"/>
    </p:embeddedFont>
    <p:embeddedFont>
      <p:font typeface="Barlow Semi Condensed" panose="020B0604020202020204" charset="0"/>
      <p:regular r:id="rId16"/>
      <p:bold r:id="rId17"/>
      <p:italic r:id="rId18"/>
      <p:boldItalic r:id="rId19"/>
    </p:embeddedFont>
    <p:embeddedFont>
      <p:font typeface="Yanone Kaffeesatz"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64c327b2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64c327b2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9c0db0b6_1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9c0db0b6_1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569c0db0b6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569c0db0b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56a7ade7f8_3_8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56a7ade7f8_3_8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569c0db0b6_1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569c0db0b6_1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64c327b2b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64c327b2b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569c0db0b6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569c0db0b6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TITLE_1">
    <p:bg>
      <p:bgPr>
        <a:solidFill>
          <a:srgbClr val="FAF6EF"/>
        </a:solidFill>
        <a:effectLst/>
      </p:bgPr>
    </p:bg>
    <p:spTree>
      <p:nvGrpSpPr>
        <p:cNvPr id="1" name="Shape 8"/>
        <p:cNvGrpSpPr/>
        <p:nvPr/>
      </p:nvGrpSpPr>
      <p:grpSpPr>
        <a:xfrm>
          <a:off x="0" y="0"/>
          <a:ext cx="0" cy="0"/>
          <a:chOff x="0" y="0"/>
          <a:chExt cx="0" cy="0"/>
        </a:xfrm>
      </p:grpSpPr>
      <p:sp>
        <p:nvSpPr>
          <p:cNvPr id="9" name="Google Shape;9;p2"/>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6717818" y="-5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311700" y="4000500"/>
            <a:ext cx="85206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type="secHead">
  <p:cSld name="SECTION_HEADER">
    <p:bg>
      <p:bgPr>
        <a:solidFill>
          <a:srgbClr val="FAF6EF"/>
        </a:solidFill>
        <a:effectLst/>
      </p:bgPr>
    </p:bg>
    <p:spTree>
      <p:nvGrpSpPr>
        <p:cNvPr id="1" name="Shape 12"/>
        <p:cNvGrpSpPr/>
        <p:nvPr/>
      </p:nvGrpSpPr>
      <p:grpSpPr>
        <a:xfrm>
          <a:off x="0" y="0"/>
          <a:ext cx="0" cy="0"/>
          <a:chOff x="0" y="0"/>
          <a:chExt cx="0" cy="0"/>
        </a:xfrm>
      </p:grpSpPr>
      <p:sp>
        <p:nvSpPr>
          <p:cNvPr id="13" name="Google Shape;13;p3"/>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53007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16" name="Google Shape;16;p3"/>
          <p:cNvSpPr txBox="1">
            <a:spLocks noGrp="1"/>
          </p:cNvSpPr>
          <p:nvPr>
            <p:ph type="subTitle" idx="1"/>
          </p:nvPr>
        </p:nvSpPr>
        <p:spPr>
          <a:xfrm flipH="1">
            <a:off x="63048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17" name="Google Shape;17;p3"/>
          <p:cNvSpPr txBox="1">
            <a:spLocks noGrp="1"/>
          </p:cNvSpPr>
          <p:nvPr>
            <p:ph type="title" idx="2"/>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sp>
        <p:nvSpPr>
          <p:cNvPr id="18" name="Google Shape;18;p3"/>
          <p:cNvSpPr txBox="1">
            <a:spLocks noGrp="1"/>
          </p:cNvSpPr>
          <p:nvPr>
            <p:ph type="title" idx="3" hasCustomPrompt="1"/>
          </p:nvPr>
        </p:nvSpPr>
        <p:spPr>
          <a:xfrm>
            <a:off x="214684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19" name="Google Shape;19;p3"/>
          <p:cNvSpPr txBox="1">
            <a:spLocks noGrp="1"/>
          </p:cNvSpPr>
          <p:nvPr>
            <p:ph type="subTitle" idx="4"/>
          </p:nvPr>
        </p:nvSpPr>
        <p:spPr>
          <a:xfrm flipH="1">
            <a:off x="224725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0" name="Google Shape;20;p3"/>
          <p:cNvSpPr txBox="1">
            <a:spLocks noGrp="1"/>
          </p:cNvSpPr>
          <p:nvPr>
            <p:ph type="title" idx="5" hasCustomPrompt="1"/>
          </p:nvPr>
        </p:nvSpPr>
        <p:spPr>
          <a:xfrm>
            <a:off x="376361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1" name="Google Shape;21;p3"/>
          <p:cNvSpPr txBox="1">
            <a:spLocks noGrp="1"/>
          </p:cNvSpPr>
          <p:nvPr>
            <p:ph type="subTitle" idx="6"/>
          </p:nvPr>
        </p:nvSpPr>
        <p:spPr>
          <a:xfrm flipH="1">
            <a:off x="386402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2" name="Google Shape;22;p3"/>
          <p:cNvSpPr txBox="1">
            <a:spLocks noGrp="1"/>
          </p:cNvSpPr>
          <p:nvPr>
            <p:ph type="title" idx="7" hasCustomPrompt="1"/>
          </p:nvPr>
        </p:nvSpPr>
        <p:spPr>
          <a:xfrm>
            <a:off x="538038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3" name="Google Shape;23;p3"/>
          <p:cNvSpPr txBox="1">
            <a:spLocks noGrp="1"/>
          </p:cNvSpPr>
          <p:nvPr>
            <p:ph type="subTitle" idx="8"/>
          </p:nvPr>
        </p:nvSpPr>
        <p:spPr>
          <a:xfrm flipH="1">
            <a:off x="548079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4" name="Google Shape;24;p3"/>
          <p:cNvSpPr txBox="1">
            <a:spLocks noGrp="1"/>
          </p:cNvSpPr>
          <p:nvPr>
            <p:ph type="title" idx="9" hasCustomPrompt="1"/>
          </p:nvPr>
        </p:nvSpPr>
        <p:spPr>
          <a:xfrm>
            <a:off x="699715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5" name="Google Shape;25;p3"/>
          <p:cNvSpPr txBox="1">
            <a:spLocks noGrp="1"/>
          </p:cNvSpPr>
          <p:nvPr>
            <p:ph type="subTitle" idx="13"/>
          </p:nvPr>
        </p:nvSpPr>
        <p:spPr>
          <a:xfrm flipH="1">
            <a:off x="709756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cxnSp>
        <p:nvCxnSpPr>
          <p:cNvPr id="26" name="Google Shape;26;p3"/>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27" name="Google Shape;27;p3"/>
          <p:cNvCxnSpPr/>
          <p:nvPr/>
        </p:nvCxnSpPr>
        <p:spPr>
          <a:xfrm>
            <a:off x="133842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28" name="Google Shape;28;p3"/>
          <p:cNvCxnSpPr/>
          <p:nvPr/>
        </p:nvCxnSpPr>
        <p:spPr>
          <a:xfrm>
            <a:off x="2955200"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29" name="Google Shape;29;p3"/>
          <p:cNvCxnSpPr/>
          <p:nvPr/>
        </p:nvCxnSpPr>
        <p:spPr>
          <a:xfrm>
            <a:off x="457197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30" name="Google Shape;30;p3"/>
          <p:cNvCxnSpPr/>
          <p:nvPr/>
        </p:nvCxnSpPr>
        <p:spPr>
          <a:xfrm>
            <a:off x="618872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31" name="Google Shape;31;p3"/>
          <p:cNvCxnSpPr/>
          <p:nvPr/>
        </p:nvCxnSpPr>
        <p:spPr>
          <a:xfrm>
            <a:off x="7805500" y="2618388"/>
            <a:ext cx="0" cy="350100"/>
          </a:xfrm>
          <a:prstGeom prst="straightConnector1">
            <a:avLst/>
          </a:prstGeom>
          <a:noFill/>
          <a:ln w="28575" cap="flat" cmpd="sng">
            <a:solidFill>
              <a:srgbClr val="273857"/>
            </a:solidFill>
            <a:prstDash val="solid"/>
            <a:round/>
            <a:headEnd type="none" w="med" len="med"/>
            <a:tailEnd type="none" w="med" len="med"/>
          </a:ln>
        </p:spPr>
      </p:cxnSp>
      <p:sp>
        <p:nvSpPr>
          <p:cNvPr id="32" name="Google Shape;32;p3"/>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33" name="Google Shape;33;p3"/>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SECTION_HEADER_2">
    <p:bg>
      <p:bgPr>
        <a:solidFill>
          <a:srgbClr val="FAF6EF"/>
        </a:solid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subTitle" idx="1"/>
          </p:nvPr>
        </p:nvSpPr>
        <p:spPr>
          <a:xfrm>
            <a:off x="3239250" y="2012300"/>
            <a:ext cx="2665200" cy="147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273857"/>
              </a:buClr>
              <a:buSzPts val="1200"/>
              <a:buNone/>
              <a:defRPr sz="1200">
                <a:solidFill>
                  <a:srgbClr val="273857"/>
                </a:solidFill>
              </a:defRPr>
            </a:lvl1pPr>
            <a:lvl2pPr lvl="1" algn="ctr" rtl="0">
              <a:lnSpc>
                <a:spcPct val="100000"/>
              </a:lnSpc>
              <a:spcBef>
                <a:spcPts val="0"/>
              </a:spcBef>
              <a:spcAft>
                <a:spcPts val="0"/>
              </a:spcAft>
              <a:buClr>
                <a:srgbClr val="273857"/>
              </a:buClr>
              <a:buSzPts val="1200"/>
              <a:buNone/>
              <a:defRPr sz="1200">
                <a:solidFill>
                  <a:srgbClr val="273857"/>
                </a:solidFill>
              </a:defRPr>
            </a:lvl2pPr>
            <a:lvl3pPr lvl="2" algn="ctr" rtl="0">
              <a:lnSpc>
                <a:spcPct val="100000"/>
              </a:lnSpc>
              <a:spcBef>
                <a:spcPts val="0"/>
              </a:spcBef>
              <a:spcAft>
                <a:spcPts val="0"/>
              </a:spcAft>
              <a:buClr>
                <a:srgbClr val="273857"/>
              </a:buClr>
              <a:buSzPts val="1200"/>
              <a:buNone/>
              <a:defRPr sz="1200">
                <a:solidFill>
                  <a:srgbClr val="273857"/>
                </a:solidFill>
              </a:defRPr>
            </a:lvl3pPr>
            <a:lvl4pPr lvl="3" algn="ctr" rtl="0">
              <a:lnSpc>
                <a:spcPct val="100000"/>
              </a:lnSpc>
              <a:spcBef>
                <a:spcPts val="0"/>
              </a:spcBef>
              <a:spcAft>
                <a:spcPts val="0"/>
              </a:spcAft>
              <a:buClr>
                <a:srgbClr val="273857"/>
              </a:buClr>
              <a:buSzPts val="1200"/>
              <a:buNone/>
              <a:defRPr sz="1200">
                <a:solidFill>
                  <a:srgbClr val="273857"/>
                </a:solidFill>
              </a:defRPr>
            </a:lvl4pPr>
            <a:lvl5pPr lvl="4" algn="ctr" rtl="0">
              <a:lnSpc>
                <a:spcPct val="100000"/>
              </a:lnSpc>
              <a:spcBef>
                <a:spcPts val="0"/>
              </a:spcBef>
              <a:spcAft>
                <a:spcPts val="0"/>
              </a:spcAft>
              <a:buClr>
                <a:srgbClr val="273857"/>
              </a:buClr>
              <a:buSzPts val="1200"/>
              <a:buNone/>
              <a:defRPr sz="1200">
                <a:solidFill>
                  <a:srgbClr val="273857"/>
                </a:solidFill>
              </a:defRPr>
            </a:lvl5pPr>
            <a:lvl6pPr lvl="5" algn="ctr" rtl="0">
              <a:lnSpc>
                <a:spcPct val="100000"/>
              </a:lnSpc>
              <a:spcBef>
                <a:spcPts val="0"/>
              </a:spcBef>
              <a:spcAft>
                <a:spcPts val="0"/>
              </a:spcAft>
              <a:buClr>
                <a:srgbClr val="273857"/>
              </a:buClr>
              <a:buSzPts val="1200"/>
              <a:buNone/>
              <a:defRPr sz="1200">
                <a:solidFill>
                  <a:srgbClr val="273857"/>
                </a:solidFill>
              </a:defRPr>
            </a:lvl6pPr>
            <a:lvl7pPr lvl="6" algn="ctr" rtl="0">
              <a:lnSpc>
                <a:spcPct val="100000"/>
              </a:lnSpc>
              <a:spcBef>
                <a:spcPts val="0"/>
              </a:spcBef>
              <a:spcAft>
                <a:spcPts val="0"/>
              </a:spcAft>
              <a:buClr>
                <a:srgbClr val="273857"/>
              </a:buClr>
              <a:buSzPts val="1200"/>
              <a:buNone/>
              <a:defRPr sz="1200">
                <a:solidFill>
                  <a:srgbClr val="273857"/>
                </a:solidFill>
              </a:defRPr>
            </a:lvl7pPr>
            <a:lvl8pPr lvl="7" algn="ctr" rtl="0">
              <a:lnSpc>
                <a:spcPct val="100000"/>
              </a:lnSpc>
              <a:spcBef>
                <a:spcPts val="0"/>
              </a:spcBef>
              <a:spcAft>
                <a:spcPts val="0"/>
              </a:spcAft>
              <a:buClr>
                <a:srgbClr val="273857"/>
              </a:buClr>
              <a:buSzPts val="1200"/>
              <a:buNone/>
              <a:defRPr sz="1200">
                <a:solidFill>
                  <a:srgbClr val="273857"/>
                </a:solidFill>
              </a:defRPr>
            </a:lvl8pPr>
            <a:lvl9pPr lvl="8" algn="ctr" rtl="0">
              <a:lnSpc>
                <a:spcPct val="100000"/>
              </a:lnSpc>
              <a:spcBef>
                <a:spcPts val="0"/>
              </a:spcBef>
              <a:spcAft>
                <a:spcPts val="0"/>
              </a:spcAft>
              <a:buClr>
                <a:srgbClr val="273857"/>
              </a:buClr>
              <a:buSzPts val="1200"/>
              <a:buNone/>
              <a:defRPr sz="1200">
                <a:solidFill>
                  <a:srgbClr val="273857"/>
                </a:solidFill>
              </a:defRPr>
            </a:lvl9pPr>
          </a:lstStyle>
          <a:p>
            <a:endParaRPr/>
          </a:p>
        </p:txBody>
      </p:sp>
      <p:sp>
        <p:nvSpPr>
          <p:cNvPr id="36" name="Google Shape;36;p4"/>
          <p:cNvSpPr/>
          <p:nvPr/>
        </p:nvSpPr>
        <p:spPr>
          <a:xfrm rot="5400000" flipH="1">
            <a:off x="6819604" y="-914996"/>
            <a:ext cx="1409392" cy="3239399"/>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a:off x="6673844" y="2673348"/>
            <a:ext cx="1497754" cy="3442557"/>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1" y="570175"/>
            <a:ext cx="1290574" cy="3852688"/>
          </a:xfrm>
          <a:custGeom>
            <a:avLst/>
            <a:gdLst/>
            <a:ahLst/>
            <a:cxnLst/>
            <a:rect l="l" t="t" r="r" b="b"/>
            <a:pathLst>
              <a:path w="28987" h="44186" extrusionOk="0">
                <a:moveTo>
                  <a:pt x="28987" y="1"/>
                </a:moveTo>
                <a:cubicBezTo>
                  <a:pt x="20052" y="925"/>
                  <a:pt x="1" y="15797"/>
                  <a:pt x="2776" y="30059"/>
                </a:cubicBezTo>
                <a:cubicBezTo>
                  <a:pt x="5145" y="41784"/>
                  <a:pt x="19025" y="44186"/>
                  <a:pt x="25817" y="44186"/>
                </a:cubicBezTo>
                <a:cubicBezTo>
                  <a:pt x="27244" y="44186"/>
                  <a:pt x="28357" y="44080"/>
                  <a:pt x="28987" y="43932"/>
                </a:cubicBezTo>
                <a:lnTo>
                  <a:pt x="28987"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40" name="Google Shape;40;p4"/>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41" name="Google Shape;41;p4"/>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42" name="Google Shape;42;p4"/>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SECTION_HEADER_2_1">
    <p:bg>
      <p:bgPr>
        <a:solidFill>
          <a:srgbClr val="FAF6EF"/>
        </a:solidFill>
        <a:effectLst/>
      </p:bgPr>
    </p:bg>
    <p:spTree>
      <p:nvGrpSpPr>
        <p:cNvPr id="1" name="Shape 43"/>
        <p:cNvGrpSpPr/>
        <p:nvPr/>
      </p:nvGrpSpPr>
      <p:grpSpPr>
        <a:xfrm>
          <a:off x="0" y="0"/>
          <a:ext cx="0" cy="0"/>
          <a:chOff x="0" y="0"/>
          <a:chExt cx="0" cy="0"/>
        </a:xfrm>
      </p:grpSpPr>
      <p:sp>
        <p:nvSpPr>
          <p:cNvPr id="44" name="Google Shape;44;p5"/>
          <p:cNvSpPr/>
          <p:nvPr/>
        </p:nvSpPr>
        <p:spPr>
          <a:xfrm>
            <a:off x="5973925" y="0"/>
            <a:ext cx="3170087" cy="3352202"/>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1630575" y="3292845"/>
            <a:ext cx="16713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6" name="Google Shape;46;p5"/>
          <p:cNvSpPr txBox="1">
            <a:spLocks noGrp="1"/>
          </p:cNvSpPr>
          <p:nvPr>
            <p:ph type="subTitle" idx="2"/>
          </p:nvPr>
        </p:nvSpPr>
        <p:spPr>
          <a:xfrm>
            <a:off x="3661582" y="3292845"/>
            <a:ext cx="17562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7" name="Google Shape;47;p5"/>
          <p:cNvSpPr txBox="1">
            <a:spLocks noGrp="1"/>
          </p:cNvSpPr>
          <p:nvPr>
            <p:ph type="subTitle" idx="3"/>
          </p:nvPr>
        </p:nvSpPr>
        <p:spPr>
          <a:xfrm>
            <a:off x="1630575" y="3203120"/>
            <a:ext cx="1671300" cy="27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48" name="Google Shape;48;p5"/>
          <p:cNvSpPr txBox="1">
            <a:spLocks noGrp="1"/>
          </p:cNvSpPr>
          <p:nvPr>
            <p:ph type="subTitle" idx="4"/>
          </p:nvPr>
        </p:nvSpPr>
        <p:spPr>
          <a:xfrm>
            <a:off x="3661582" y="3090764"/>
            <a:ext cx="17562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49" name="Google Shape;49;p5"/>
          <p:cNvSpPr/>
          <p:nvPr/>
        </p:nvSpPr>
        <p:spPr>
          <a:xfrm rot="10800000" flipH="1">
            <a:off x="0" y="2212823"/>
            <a:ext cx="2092982" cy="2930677"/>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51" name="Google Shape;51;p5"/>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52" name="Google Shape;52;p5"/>
          <p:cNvSpPr txBox="1">
            <a:spLocks noGrp="1"/>
          </p:cNvSpPr>
          <p:nvPr>
            <p:ph type="subTitle" idx="5"/>
          </p:nvPr>
        </p:nvSpPr>
        <p:spPr>
          <a:xfrm>
            <a:off x="5777482" y="3292845"/>
            <a:ext cx="17562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3" name="Google Shape;53;p5"/>
          <p:cNvSpPr txBox="1">
            <a:spLocks noGrp="1"/>
          </p:cNvSpPr>
          <p:nvPr>
            <p:ph type="subTitle" idx="6"/>
          </p:nvPr>
        </p:nvSpPr>
        <p:spPr>
          <a:xfrm>
            <a:off x="5777482" y="3090764"/>
            <a:ext cx="17562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54" name="Google Shape;54;p5"/>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55" name="Google Shape;55;p5"/>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105">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p:cSld name="SECTION_HEADER_1">
    <p:bg>
      <p:bgPr>
        <a:solidFill>
          <a:srgbClr val="FAF6EF"/>
        </a:solid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sldNum" idx="12"/>
          </p:nvPr>
        </p:nvSpPr>
        <p:spPr>
          <a:xfrm>
            <a:off x="4297659" y="4637426"/>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4A3135"/>
                </a:solidFill>
                <a:latin typeface="Zilla Slab"/>
                <a:ea typeface="Zilla Slab"/>
                <a:cs typeface="Zilla Slab"/>
                <a:sym typeface="Zilla Slab"/>
              </a:defRPr>
            </a:lvl1pPr>
            <a:lvl2pPr lvl="1" algn="ctr" rtl="0">
              <a:buNone/>
              <a:defRPr>
                <a:solidFill>
                  <a:srgbClr val="4A3135"/>
                </a:solidFill>
                <a:latin typeface="Zilla Slab"/>
                <a:ea typeface="Zilla Slab"/>
                <a:cs typeface="Zilla Slab"/>
                <a:sym typeface="Zilla Slab"/>
              </a:defRPr>
            </a:lvl2pPr>
            <a:lvl3pPr lvl="2" algn="ctr" rtl="0">
              <a:buNone/>
              <a:defRPr>
                <a:solidFill>
                  <a:srgbClr val="4A3135"/>
                </a:solidFill>
                <a:latin typeface="Zilla Slab"/>
                <a:ea typeface="Zilla Slab"/>
                <a:cs typeface="Zilla Slab"/>
                <a:sym typeface="Zilla Slab"/>
              </a:defRPr>
            </a:lvl3pPr>
            <a:lvl4pPr lvl="3" algn="ctr" rtl="0">
              <a:buNone/>
              <a:defRPr>
                <a:solidFill>
                  <a:srgbClr val="4A3135"/>
                </a:solidFill>
                <a:latin typeface="Zilla Slab"/>
                <a:ea typeface="Zilla Slab"/>
                <a:cs typeface="Zilla Slab"/>
                <a:sym typeface="Zilla Slab"/>
              </a:defRPr>
            </a:lvl4pPr>
            <a:lvl5pPr lvl="4" algn="ctr" rtl="0">
              <a:buNone/>
              <a:defRPr>
                <a:solidFill>
                  <a:srgbClr val="4A3135"/>
                </a:solidFill>
                <a:latin typeface="Zilla Slab"/>
                <a:ea typeface="Zilla Slab"/>
                <a:cs typeface="Zilla Slab"/>
                <a:sym typeface="Zilla Slab"/>
              </a:defRPr>
            </a:lvl5pPr>
            <a:lvl6pPr lvl="5" algn="ctr" rtl="0">
              <a:buNone/>
              <a:defRPr>
                <a:solidFill>
                  <a:srgbClr val="4A3135"/>
                </a:solidFill>
                <a:latin typeface="Zilla Slab"/>
                <a:ea typeface="Zilla Slab"/>
                <a:cs typeface="Zilla Slab"/>
                <a:sym typeface="Zilla Slab"/>
              </a:defRPr>
            </a:lvl6pPr>
            <a:lvl7pPr lvl="6" algn="ctr" rtl="0">
              <a:buNone/>
              <a:defRPr>
                <a:solidFill>
                  <a:srgbClr val="4A3135"/>
                </a:solidFill>
                <a:latin typeface="Zilla Slab"/>
                <a:ea typeface="Zilla Slab"/>
                <a:cs typeface="Zilla Slab"/>
                <a:sym typeface="Zilla Slab"/>
              </a:defRPr>
            </a:lvl7pPr>
            <a:lvl8pPr lvl="7" algn="ctr" rtl="0">
              <a:buNone/>
              <a:defRPr>
                <a:solidFill>
                  <a:srgbClr val="4A3135"/>
                </a:solidFill>
                <a:latin typeface="Zilla Slab"/>
                <a:ea typeface="Zilla Slab"/>
                <a:cs typeface="Zilla Slab"/>
                <a:sym typeface="Zilla Slab"/>
              </a:defRPr>
            </a:lvl8pPr>
            <a:lvl9pPr lvl="8" algn="ctr" rtl="0">
              <a:buNone/>
              <a:defRPr>
                <a:solidFill>
                  <a:srgbClr val="4A3135"/>
                </a:solidFill>
                <a:latin typeface="Zilla Slab"/>
                <a:ea typeface="Zilla Slab"/>
                <a:cs typeface="Zilla Slab"/>
                <a:sym typeface="Zilla Slab"/>
              </a:defRPr>
            </a:lvl9pPr>
          </a:lstStyle>
          <a:p>
            <a:pPr marL="0" lvl="0" indent="0" algn="ctr" rtl="0">
              <a:spcBef>
                <a:spcPts val="0"/>
              </a:spcBef>
              <a:spcAft>
                <a:spcPts val="0"/>
              </a:spcAft>
              <a:buNone/>
            </a:pPr>
            <a:fld id="{00000000-1234-1234-1234-123412341234}" type="slidenum">
              <a:rPr lang="es"/>
              <a:t>‹#›</a:t>
            </a:fld>
            <a:endParaRPr/>
          </a:p>
        </p:txBody>
      </p:sp>
      <p:cxnSp>
        <p:nvCxnSpPr>
          <p:cNvPr id="58" name="Google Shape;58;p6"/>
          <p:cNvCxnSpPr/>
          <p:nvPr/>
        </p:nvCxnSpPr>
        <p:spPr>
          <a:xfrm>
            <a:off x="4279200" y="4693800"/>
            <a:ext cx="585600" cy="0"/>
          </a:xfrm>
          <a:prstGeom prst="straightConnector1">
            <a:avLst/>
          </a:prstGeom>
          <a:noFill/>
          <a:ln w="9525" cap="flat" cmpd="sng">
            <a:solidFill>
              <a:srgbClr val="4A3135"/>
            </a:solidFill>
            <a:prstDash val="solid"/>
            <a:round/>
            <a:headEnd type="none" w="med" len="med"/>
            <a:tailEnd type="none" w="med" len="med"/>
          </a:ln>
        </p:spPr>
      </p:cxnSp>
      <p:sp>
        <p:nvSpPr>
          <p:cNvPr id="59" name="Google Shape;59;p6"/>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62" name="Google Shape;62;p6"/>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63" name="Google Shape;63;p6"/>
          <p:cNvSpPr txBox="1">
            <a:spLocks noGrp="1"/>
          </p:cNvSpPr>
          <p:nvPr>
            <p:ph type="sldNum" idx="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64" name="Google Shape;64;p6"/>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2">
    <p:bg>
      <p:bgPr>
        <a:solidFill>
          <a:srgbClr val="FAF6EF"/>
        </a:solidFill>
        <a:effectLst/>
      </p:bgPr>
    </p:bg>
    <p:spTree>
      <p:nvGrpSpPr>
        <p:cNvPr id="1" name="Shape 74"/>
        <p:cNvGrpSpPr/>
        <p:nvPr/>
      </p:nvGrpSpPr>
      <p:grpSpPr>
        <a:xfrm>
          <a:off x="0" y="0"/>
          <a:ext cx="0" cy="0"/>
          <a:chOff x="0" y="0"/>
          <a:chExt cx="0" cy="0"/>
        </a:xfrm>
      </p:grpSpPr>
      <p:sp>
        <p:nvSpPr>
          <p:cNvPr id="75" name="Google Shape;75;p8"/>
          <p:cNvSpPr/>
          <p:nvPr/>
        </p:nvSpPr>
        <p:spPr>
          <a:xfrm>
            <a:off x="5973925" y="0"/>
            <a:ext cx="3170087" cy="3352202"/>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flipH="1">
            <a:off x="0" y="2212823"/>
            <a:ext cx="2092982" cy="2930677"/>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78" name="Google Shape;78;p8"/>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79" name="Google Shape;79;p8"/>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80" name="Google Shape;80;p8"/>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SECTION_HEADER_1_1_1_1_2">
    <p:bg>
      <p:bgPr>
        <a:solidFill>
          <a:srgbClr val="FAF6EF"/>
        </a:solidFill>
        <a:effectLst/>
      </p:bgPr>
    </p:bg>
    <p:spTree>
      <p:nvGrpSpPr>
        <p:cNvPr id="1" name="Shape 141"/>
        <p:cNvGrpSpPr/>
        <p:nvPr/>
      </p:nvGrpSpPr>
      <p:grpSpPr>
        <a:xfrm>
          <a:off x="0" y="0"/>
          <a:ext cx="0" cy="0"/>
          <a:chOff x="0" y="0"/>
          <a:chExt cx="0" cy="0"/>
        </a:xfrm>
      </p:grpSpPr>
      <p:sp>
        <p:nvSpPr>
          <p:cNvPr id="142" name="Google Shape;142;p15"/>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9600">
                <a:solidFill>
                  <a:srgbClr val="FF614D"/>
                </a:solidFill>
              </a:defRPr>
            </a:lvl1pPr>
            <a:lvl2pPr lvl="1" rtl="0">
              <a:spcBef>
                <a:spcPts val="0"/>
              </a:spcBef>
              <a:spcAft>
                <a:spcPts val="0"/>
              </a:spcAft>
              <a:buNone/>
              <a:defRPr sz="9600">
                <a:latin typeface="Zilla Slab"/>
                <a:ea typeface="Zilla Slab"/>
                <a:cs typeface="Zilla Slab"/>
                <a:sym typeface="Zilla Slab"/>
              </a:defRPr>
            </a:lvl2pPr>
            <a:lvl3pPr lvl="2" rtl="0">
              <a:spcBef>
                <a:spcPts val="0"/>
              </a:spcBef>
              <a:spcAft>
                <a:spcPts val="0"/>
              </a:spcAft>
              <a:buNone/>
              <a:defRPr sz="9600">
                <a:latin typeface="Zilla Slab"/>
                <a:ea typeface="Zilla Slab"/>
                <a:cs typeface="Zilla Slab"/>
                <a:sym typeface="Zilla Slab"/>
              </a:defRPr>
            </a:lvl3pPr>
            <a:lvl4pPr lvl="3" rtl="0">
              <a:spcBef>
                <a:spcPts val="0"/>
              </a:spcBef>
              <a:spcAft>
                <a:spcPts val="0"/>
              </a:spcAft>
              <a:buNone/>
              <a:defRPr sz="9600">
                <a:latin typeface="Zilla Slab"/>
                <a:ea typeface="Zilla Slab"/>
                <a:cs typeface="Zilla Slab"/>
                <a:sym typeface="Zilla Slab"/>
              </a:defRPr>
            </a:lvl4pPr>
            <a:lvl5pPr lvl="4" rtl="0">
              <a:spcBef>
                <a:spcPts val="0"/>
              </a:spcBef>
              <a:spcAft>
                <a:spcPts val="0"/>
              </a:spcAft>
              <a:buNone/>
              <a:defRPr sz="9600">
                <a:latin typeface="Zilla Slab"/>
                <a:ea typeface="Zilla Slab"/>
                <a:cs typeface="Zilla Slab"/>
                <a:sym typeface="Zilla Slab"/>
              </a:defRPr>
            </a:lvl5pPr>
            <a:lvl6pPr lvl="5" rtl="0">
              <a:spcBef>
                <a:spcPts val="0"/>
              </a:spcBef>
              <a:spcAft>
                <a:spcPts val="0"/>
              </a:spcAft>
              <a:buNone/>
              <a:defRPr sz="9600">
                <a:latin typeface="Zilla Slab"/>
                <a:ea typeface="Zilla Slab"/>
                <a:cs typeface="Zilla Slab"/>
                <a:sym typeface="Zilla Slab"/>
              </a:defRPr>
            </a:lvl6pPr>
            <a:lvl7pPr lvl="6" rtl="0">
              <a:spcBef>
                <a:spcPts val="0"/>
              </a:spcBef>
              <a:spcAft>
                <a:spcPts val="0"/>
              </a:spcAft>
              <a:buNone/>
              <a:defRPr sz="9600">
                <a:latin typeface="Zilla Slab"/>
                <a:ea typeface="Zilla Slab"/>
                <a:cs typeface="Zilla Slab"/>
                <a:sym typeface="Zilla Slab"/>
              </a:defRPr>
            </a:lvl7pPr>
            <a:lvl8pPr lvl="7" rtl="0">
              <a:spcBef>
                <a:spcPts val="0"/>
              </a:spcBef>
              <a:spcAft>
                <a:spcPts val="0"/>
              </a:spcAft>
              <a:buNone/>
              <a:defRPr sz="9600">
                <a:latin typeface="Zilla Slab"/>
                <a:ea typeface="Zilla Slab"/>
                <a:cs typeface="Zilla Slab"/>
                <a:sym typeface="Zilla Slab"/>
              </a:defRPr>
            </a:lvl8pPr>
            <a:lvl9pPr lvl="8" rtl="0">
              <a:spcBef>
                <a:spcPts val="0"/>
              </a:spcBef>
              <a:spcAft>
                <a:spcPts val="0"/>
              </a:spcAft>
              <a:buNone/>
              <a:defRPr sz="9600">
                <a:latin typeface="Zilla Slab"/>
                <a:ea typeface="Zilla Slab"/>
                <a:cs typeface="Zilla Slab"/>
                <a:sym typeface="Zilla Slab"/>
              </a:defRPr>
            </a:lvl9pPr>
          </a:lstStyle>
          <a:p>
            <a:endParaRPr/>
          </a:p>
        </p:txBody>
      </p:sp>
      <p:sp>
        <p:nvSpPr>
          <p:cNvPr id="145" name="Google Shape;145;p15"/>
          <p:cNvSpPr txBox="1">
            <a:spLocks noGrp="1"/>
          </p:cNvSpPr>
          <p:nvPr>
            <p:ph type="subTitle" idx="1"/>
          </p:nvPr>
        </p:nvSpPr>
        <p:spPr>
          <a:xfrm>
            <a:off x="1940500" y="3135975"/>
            <a:ext cx="52629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CUSTOM_1_2_2_2_1_1_1">
    <p:bg>
      <p:bgPr>
        <a:solidFill>
          <a:srgbClr val="FAF6EF"/>
        </a:solidFill>
        <a:effectLst/>
      </p:bgPr>
    </p:bg>
    <p:spTree>
      <p:nvGrpSpPr>
        <p:cNvPr id="1" name="Shape 146"/>
        <p:cNvGrpSpPr/>
        <p:nvPr/>
      </p:nvGrpSpPr>
      <p:grpSpPr>
        <a:xfrm>
          <a:off x="0" y="0"/>
          <a:ext cx="0" cy="0"/>
          <a:chOff x="0" y="0"/>
          <a:chExt cx="0" cy="0"/>
        </a:xfrm>
      </p:grpSpPr>
      <p:sp>
        <p:nvSpPr>
          <p:cNvPr id="147" name="Google Shape;147;p16"/>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50" name="Google Shape;150;p16"/>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151" name="Google Shape;151;p16"/>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52" name="Google Shape;152;p16"/>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F4F3">
            <a:alpha val="9569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1pPr>
            <a:lvl2pPr lvl="1">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2pPr>
            <a:lvl3pPr lvl="2">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3pPr>
            <a:lvl4pPr lvl="3">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4pPr>
            <a:lvl5pPr lvl="4">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5pPr>
            <a:lvl6pPr lvl="5">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6pPr>
            <a:lvl7pPr lvl="6">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7pPr>
            <a:lvl8pPr lvl="7">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8pPr>
            <a:lvl9pPr lvl="8">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73857"/>
              </a:buClr>
              <a:buSzPts val="1800"/>
              <a:buFont typeface="Barlow Semi Condensed"/>
              <a:buChar char="●"/>
              <a:defRPr sz="1800">
                <a:solidFill>
                  <a:srgbClr val="273857"/>
                </a:solidFill>
                <a:latin typeface="Barlow Semi Condensed"/>
                <a:ea typeface="Barlow Semi Condensed"/>
                <a:cs typeface="Barlow Semi Condensed"/>
                <a:sym typeface="Barlow Semi Condensed"/>
              </a:defRPr>
            </a:lvl1pPr>
            <a:lvl2pPr marL="914400" lvl="1"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2pPr>
            <a:lvl3pPr marL="1371600" lvl="2"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3pPr>
            <a:lvl4pPr marL="1828800" lvl="3"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4pPr>
            <a:lvl5pPr marL="2286000" lvl="4"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5pPr>
            <a:lvl6pPr marL="2743200" lvl="5"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6pPr>
            <a:lvl7pPr marL="3200400" lvl="6"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7pPr>
            <a:lvl8pPr marL="3657600" lvl="7"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8pPr>
            <a:lvl9pPr marL="4114800" lvl="8" indent="-317500">
              <a:lnSpc>
                <a:spcPct val="115000"/>
              </a:lnSpc>
              <a:spcBef>
                <a:spcPts val="1600"/>
              </a:spcBef>
              <a:spcAft>
                <a:spcPts val="160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61"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162"/>
        <p:cNvGrpSpPr/>
        <p:nvPr/>
      </p:nvGrpSpPr>
      <p:grpSpPr>
        <a:xfrm>
          <a:off x="0" y="0"/>
          <a:ext cx="0" cy="0"/>
          <a:chOff x="0" y="0"/>
          <a:chExt cx="0" cy="0"/>
        </a:xfrm>
      </p:grpSpPr>
      <p:sp>
        <p:nvSpPr>
          <p:cNvPr id="163" name="Google Shape;163;p20"/>
          <p:cNvSpPr txBox="1">
            <a:spLocks noGrp="1"/>
          </p:cNvSpPr>
          <p:nvPr>
            <p:ph type="subTitle" idx="1"/>
          </p:nvPr>
        </p:nvSpPr>
        <p:spPr>
          <a:xfrm>
            <a:off x="512858" y="623467"/>
            <a:ext cx="3610163" cy="7027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t>REVEW JURNAL</a:t>
            </a:r>
            <a:endParaRPr sz="3600" dirty="0"/>
          </a:p>
        </p:txBody>
      </p:sp>
      <p:grpSp>
        <p:nvGrpSpPr>
          <p:cNvPr id="164" name="Google Shape;164;p20"/>
          <p:cNvGrpSpPr/>
          <p:nvPr/>
        </p:nvGrpSpPr>
        <p:grpSpPr>
          <a:xfrm>
            <a:off x="319421" y="3468289"/>
            <a:ext cx="1895955" cy="1458022"/>
            <a:chOff x="2142713" y="1123005"/>
            <a:chExt cx="4322082" cy="2961795"/>
          </a:xfrm>
        </p:grpSpPr>
        <p:grpSp>
          <p:nvGrpSpPr>
            <p:cNvPr id="165" name="Google Shape;165;p20"/>
            <p:cNvGrpSpPr/>
            <p:nvPr/>
          </p:nvGrpSpPr>
          <p:grpSpPr>
            <a:xfrm>
              <a:off x="2142712" y="1123005"/>
              <a:ext cx="4322082" cy="2961795"/>
              <a:chOff x="2020563" y="1123005"/>
              <a:chExt cx="4322082" cy="2961795"/>
            </a:xfrm>
          </p:grpSpPr>
          <p:grpSp>
            <p:nvGrpSpPr>
              <p:cNvPr id="166" name="Google Shape;166;p20"/>
              <p:cNvGrpSpPr/>
              <p:nvPr/>
            </p:nvGrpSpPr>
            <p:grpSpPr>
              <a:xfrm>
                <a:off x="2020563" y="1868375"/>
                <a:ext cx="1777800" cy="2216425"/>
                <a:chOff x="2020563" y="1868375"/>
                <a:chExt cx="1777800" cy="2216425"/>
              </a:xfrm>
            </p:grpSpPr>
            <p:sp>
              <p:nvSpPr>
                <p:cNvPr id="167" name="Google Shape;167;p20"/>
                <p:cNvSpPr/>
                <p:nvPr/>
              </p:nvSpPr>
              <p:spPr>
                <a:xfrm>
                  <a:off x="2020563" y="3827100"/>
                  <a:ext cx="1777800" cy="2577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031650" y="2376472"/>
                  <a:ext cx="343774" cy="817714"/>
                </a:xfrm>
                <a:custGeom>
                  <a:avLst/>
                  <a:gdLst/>
                  <a:ahLst/>
                  <a:cxnLst/>
                  <a:rect l="l" t="t" r="r" b="b"/>
                  <a:pathLst>
                    <a:path w="6188" h="14719" extrusionOk="0">
                      <a:moveTo>
                        <a:pt x="1670" y="1"/>
                      </a:moveTo>
                      <a:cubicBezTo>
                        <a:pt x="1010" y="1"/>
                        <a:pt x="417" y="573"/>
                        <a:pt x="217" y="1220"/>
                      </a:cubicBezTo>
                      <a:cubicBezTo>
                        <a:pt x="0" y="1925"/>
                        <a:pt x="140" y="2685"/>
                        <a:pt x="306" y="3405"/>
                      </a:cubicBezTo>
                      <a:cubicBezTo>
                        <a:pt x="1244" y="7470"/>
                        <a:pt x="3007" y="11340"/>
                        <a:pt x="5451" y="14719"/>
                      </a:cubicBezTo>
                      <a:lnTo>
                        <a:pt x="6188" y="5490"/>
                      </a:lnTo>
                      <a:cubicBezTo>
                        <a:pt x="5215" y="4064"/>
                        <a:pt x="4239" y="2638"/>
                        <a:pt x="3266" y="1213"/>
                      </a:cubicBezTo>
                      <a:cubicBezTo>
                        <a:pt x="2906" y="685"/>
                        <a:pt x="2476" y="115"/>
                        <a:pt x="1848" y="15"/>
                      </a:cubicBezTo>
                      <a:cubicBezTo>
                        <a:pt x="1788" y="5"/>
                        <a:pt x="1729" y="1"/>
                        <a:pt x="167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411564" y="2622853"/>
                  <a:ext cx="362941" cy="796881"/>
                </a:xfrm>
                <a:custGeom>
                  <a:avLst/>
                  <a:gdLst/>
                  <a:ahLst/>
                  <a:cxnLst/>
                  <a:rect l="l" t="t" r="r" b="b"/>
                  <a:pathLst>
                    <a:path w="6533" h="14344" extrusionOk="0">
                      <a:moveTo>
                        <a:pt x="0" y="0"/>
                      </a:moveTo>
                      <a:lnTo>
                        <a:pt x="63" y="9265"/>
                      </a:lnTo>
                      <a:cubicBezTo>
                        <a:pt x="1155" y="10597"/>
                        <a:pt x="2252" y="11935"/>
                        <a:pt x="3344" y="13271"/>
                      </a:cubicBezTo>
                      <a:cubicBezTo>
                        <a:pt x="3748" y="13763"/>
                        <a:pt x="4224" y="14297"/>
                        <a:pt x="4859" y="14340"/>
                      </a:cubicBezTo>
                      <a:cubicBezTo>
                        <a:pt x="4887" y="14342"/>
                        <a:pt x="4914" y="14343"/>
                        <a:pt x="4942" y="14343"/>
                      </a:cubicBezTo>
                      <a:cubicBezTo>
                        <a:pt x="5642" y="14343"/>
                        <a:pt x="6233" y="13693"/>
                        <a:pt x="6378" y="12999"/>
                      </a:cubicBezTo>
                      <a:cubicBezTo>
                        <a:pt x="6533" y="12279"/>
                        <a:pt x="6332" y="11535"/>
                        <a:pt x="6103" y="10830"/>
                      </a:cubicBezTo>
                      <a:cubicBezTo>
                        <a:pt x="4817" y="6862"/>
                        <a:pt x="2729" y="3158"/>
                        <a:pt x="0"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2270756" y="1868375"/>
                  <a:ext cx="1261210" cy="2132090"/>
                </a:xfrm>
                <a:custGeom>
                  <a:avLst/>
                  <a:gdLst/>
                  <a:ahLst/>
                  <a:cxnLst/>
                  <a:rect l="l" t="t" r="r" b="b"/>
                  <a:pathLst>
                    <a:path w="22702" h="38378" extrusionOk="0">
                      <a:moveTo>
                        <a:pt x="6805" y="1"/>
                      </a:moveTo>
                      <a:cubicBezTo>
                        <a:pt x="6764" y="1"/>
                        <a:pt x="6722" y="3"/>
                        <a:pt x="6680" y="9"/>
                      </a:cubicBezTo>
                      <a:cubicBezTo>
                        <a:pt x="6619" y="17"/>
                        <a:pt x="6560" y="28"/>
                        <a:pt x="6503" y="48"/>
                      </a:cubicBezTo>
                      <a:cubicBezTo>
                        <a:pt x="6494" y="52"/>
                        <a:pt x="6491" y="52"/>
                        <a:pt x="6483" y="55"/>
                      </a:cubicBezTo>
                      <a:cubicBezTo>
                        <a:pt x="6262" y="134"/>
                        <a:pt x="6068" y="293"/>
                        <a:pt x="5921" y="479"/>
                      </a:cubicBezTo>
                      <a:cubicBezTo>
                        <a:pt x="5735" y="722"/>
                        <a:pt x="5627" y="1013"/>
                        <a:pt x="5549" y="1311"/>
                      </a:cubicBezTo>
                      <a:cubicBezTo>
                        <a:pt x="5398" y="1897"/>
                        <a:pt x="5364" y="2508"/>
                        <a:pt x="5448" y="3105"/>
                      </a:cubicBezTo>
                      <a:cubicBezTo>
                        <a:pt x="3887" y="6654"/>
                        <a:pt x="2578" y="10312"/>
                        <a:pt x="1531" y="14046"/>
                      </a:cubicBezTo>
                      <a:cubicBezTo>
                        <a:pt x="1450" y="14334"/>
                        <a:pt x="1372" y="14616"/>
                        <a:pt x="1295" y="14907"/>
                      </a:cubicBezTo>
                      <a:cubicBezTo>
                        <a:pt x="1004" y="15988"/>
                        <a:pt x="737" y="17081"/>
                        <a:pt x="524" y="18181"/>
                      </a:cubicBezTo>
                      <a:cubicBezTo>
                        <a:pt x="350" y="19099"/>
                        <a:pt x="214" y="20021"/>
                        <a:pt x="140" y="20951"/>
                      </a:cubicBezTo>
                      <a:cubicBezTo>
                        <a:pt x="1" y="22714"/>
                        <a:pt x="94" y="24488"/>
                        <a:pt x="400" y="26228"/>
                      </a:cubicBezTo>
                      <a:cubicBezTo>
                        <a:pt x="1013" y="29684"/>
                        <a:pt x="2473" y="32989"/>
                        <a:pt x="4654" y="35736"/>
                      </a:cubicBezTo>
                      <a:cubicBezTo>
                        <a:pt x="4298" y="36077"/>
                        <a:pt x="3887" y="36422"/>
                        <a:pt x="3717" y="36883"/>
                      </a:cubicBezTo>
                      <a:cubicBezTo>
                        <a:pt x="3547" y="37348"/>
                        <a:pt x="3631" y="37948"/>
                        <a:pt x="4050" y="38216"/>
                      </a:cubicBezTo>
                      <a:cubicBezTo>
                        <a:pt x="4096" y="38246"/>
                        <a:pt x="4151" y="38273"/>
                        <a:pt x="4205" y="38293"/>
                      </a:cubicBezTo>
                      <a:cubicBezTo>
                        <a:pt x="4366" y="38358"/>
                        <a:pt x="4548" y="38378"/>
                        <a:pt x="4730" y="38378"/>
                      </a:cubicBezTo>
                      <a:cubicBezTo>
                        <a:pt x="4797" y="38378"/>
                        <a:pt x="4864" y="38375"/>
                        <a:pt x="4929" y="38371"/>
                      </a:cubicBezTo>
                      <a:cubicBezTo>
                        <a:pt x="4965" y="38366"/>
                        <a:pt x="5003" y="38363"/>
                        <a:pt x="5038" y="38359"/>
                      </a:cubicBezTo>
                      <a:cubicBezTo>
                        <a:pt x="5271" y="38339"/>
                        <a:pt x="5499" y="38301"/>
                        <a:pt x="5720" y="38246"/>
                      </a:cubicBezTo>
                      <a:cubicBezTo>
                        <a:pt x="5805" y="38223"/>
                        <a:pt x="5890" y="38200"/>
                        <a:pt x="5975" y="38173"/>
                      </a:cubicBezTo>
                      <a:cubicBezTo>
                        <a:pt x="7138" y="37813"/>
                        <a:pt x="8118" y="37003"/>
                        <a:pt x="8711" y="35934"/>
                      </a:cubicBezTo>
                      <a:cubicBezTo>
                        <a:pt x="8858" y="35662"/>
                        <a:pt x="8982" y="35376"/>
                        <a:pt x="9079" y="35074"/>
                      </a:cubicBezTo>
                      <a:lnTo>
                        <a:pt x="9707" y="33117"/>
                      </a:lnTo>
                      <a:cubicBezTo>
                        <a:pt x="9707" y="33117"/>
                        <a:pt x="10299" y="33218"/>
                        <a:pt x="11132" y="33225"/>
                      </a:cubicBezTo>
                      <a:cubicBezTo>
                        <a:pt x="11165" y="33225"/>
                        <a:pt x="11197" y="33226"/>
                        <a:pt x="11228" y="33226"/>
                      </a:cubicBezTo>
                      <a:cubicBezTo>
                        <a:pt x="12107" y="33226"/>
                        <a:pt x="12721" y="33117"/>
                        <a:pt x="12721" y="33117"/>
                      </a:cubicBezTo>
                      <a:lnTo>
                        <a:pt x="13345" y="35074"/>
                      </a:lnTo>
                      <a:cubicBezTo>
                        <a:pt x="13771" y="36406"/>
                        <a:pt x="14752" y="37472"/>
                        <a:pt x="15991" y="38003"/>
                      </a:cubicBezTo>
                      <a:cubicBezTo>
                        <a:pt x="16429" y="38193"/>
                        <a:pt x="16898" y="38313"/>
                        <a:pt x="17386" y="38359"/>
                      </a:cubicBezTo>
                      <a:cubicBezTo>
                        <a:pt x="17425" y="38363"/>
                        <a:pt x="17459" y="38366"/>
                        <a:pt x="17498" y="38371"/>
                      </a:cubicBezTo>
                      <a:cubicBezTo>
                        <a:pt x="17564" y="38375"/>
                        <a:pt x="17630" y="38378"/>
                        <a:pt x="17697" y="38378"/>
                      </a:cubicBezTo>
                      <a:cubicBezTo>
                        <a:pt x="17937" y="38378"/>
                        <a:pt x="18178" y="38343"/>
                        <a:pt x="18378" y="38216"/>
                      </a:cubicBezTo>
                      <a:cubicBezTo>
                        <a:pt x="18405" y="38196"/>
                        <a:pt x="18432" y="38177"/>
                        <a:pt x="18455" y="38157"/>
                      </a:cubicBezTo>
                      <a:cubicBezTo>
                        <a:pt x="18804" y="37867"/>
                        <a:pt x="18870" y="37317"/>
                        <a:pt x="18707" y="36883"/>
                      </a:cubicBezTo>
                      <a:cubicBezTo>
                        <a:pt x="18536" y="36422"/>
                        <a:pt x="18130" y="36077"/>
                        <a:pt x="17774" y="35736"/>
                      </a:cubicBezTo>
                      <a:cubicBezTo>
                        <a:pt x="21055" y="31606"/>
                        <a:pt x="22702" y="26213"/>
                        <a:pt x="22287" y="20951"/>
                      </a:cubicBezTo>
                      <a:cubicBezTo>
                        <a:pt x="22182" y="19668"/>
                        <a:pt x="21966" y="18394"/>
                        <a:pt x="21683" y="17135"/>
                      </a:cubicBezTo>
                      <a:cubicBezTo>
                        <a:pt x="21516" y="16387"/>
                        <a:pt x="21330" y="15643"/>
                        <a:pt x="21129" y="14907"/>
                      </a:cubicBezTo>
                      <a:cubicBezTo>
                        <a:pt x="21012" y="14465"/>
                        <a:pt x="20889" y="14023"/>
                        <a:pt x="20764" y="13581"/>
                      </a:cubicBezTo>
                      <a:cubicBezTo>
                        <a:pt x="19738" y="10010"/>
                        <a:pt x="18475" y="6507"/>
                        <a:pt x="16975" y="3105"/>
                      </a:cubicBezTo>
                      <a:cubicBezTo>
                        <a:pt x="17064" y="2508"/>
                        <a:pt x="17030" y="1897"/>
                        <a:pt x="16874" y="1311"/>
                      </a:cubicBezTo>
                      <a:cubicBezTo>
                        <a:pt x="16805" y="1032"/>
                        <a:pt x="16704" y="758"/>
                        <a:pt x="16537" y="525"/>
                      </a:cubicBezTo>
                      <a:cubicBezTo>
                        <a:pt x="16526" y="509"/>
                        <a:pt x="16514" y="493"/>
                        <a:pt x="16503" y="479"/>
                      </a:cubicBezTo>
                      <a:cubicBezTo>
                        <a:pt x="16317" y="238"/>
                        <a:pt x="16049" y="48"/>
                        <a:pt x="15747" y="9"/>
                      </a:cubicBezTo>
                      <a:cubicBezTo>
                        <a:pt x="15705" y="3"/>
                        <a:pt x="15663" y="1"/>
                        <a:pt x="15622" y="1"/>
                      </a:cubicBezTo>
                      <a:cubicBezTo>
                        <a:pt x="15354" y="1"/>
                        <a:pt x="15090" y="113"/>
                        <a:pt x="14875" y="280"/>
                      </a:cubicBezTo>
                      <a:cubicBezTo>
                        <a:pt x="14627" y="474"/>
                        <a:pt x="14445" y="734"/>
                        <a:pt x="14282" y="1001"/>
                      </a:cubicBezTo>
                      <a:cubicBezTo>
                        <a:pt x="13961" y="1540"/>
                        <a:pt x="13720" y="2113"/>
                        <a:pt x="13577" y="2725"/>
                      </a:cubicBezTo>
                      <a:lnTo>
                        <a:pt x="13577" y="2734"/>
                      </a:lnTo>
                      <a:cubicBezTo>
                        <a:pt x="12755" y="2402"/>
                        <a:pt x="11961" y="2291"/>
                        <a:pt x="11266" y="2291"/>
                      </a:cubicBezTo>
                      <a:cubicBezTo>
                        <a:pt x="9931" y="2291"/>
                        <a:pt x="8960" y="2701"/>
                        <a:pt x="8858" y="2745"/>
                      </a:cubicBezTo>
                      <a:cubicBezTo>
                        <a:pt x="8854" y="2745"/>
                        <a:pt x="8851" y="2748"/>
                        <a:pt x="8851" y="2748"/>
                      </a:cubicBezTo>
                      <a:cubicBezTo>
                        <a:pt x="8707" y="2133"/>
                        <a:pt x="8467" y="1540"/>
                        <a:pt x="8141" y="1001"/>
                      </a:cubicBezTo>
                      <a:cubicBezTo>
                        <a:pt x="7982" y="734"/>
                        <a:pt x="7796" y="474"/>
                        <a:pt x="7552" y="280"/>
                      </a:cubicBezTo>
                      <a:cubicBezTo>
                        <a:pt x="7337" y="113"/>
                        <a:pt x="7074" y="1"/>
                        <a:pt x="6805" y="1"/>
                      </a:cubicBezTo>
                      <a:close/>
                    </a:path>
                  </a:pathLst>
                </a:custGeom>
                <a:solidFill>
                  <a:srgbClr val="91DDD4">
                    <a:alpha val="8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025017" y="1868375"/>
                  <a:ext cx="506939" cy="2132090"/>
                </a:xfrm>
                <a:custGeom>
                  <a:avLst/>
                  <a:gdLst/>
                  <a:ahLst/>
                  <a:cxnLst/>
                  <a:rect l="l" t="t" r="r" b="b"/>
                  <a:pathLst>
                    <a:path w="9125" h="38378" extrusionOk="0">
                      <a:moveTo>
                        <a:pt x="2045" y="1"/>
                      </a:moveTo>
                      <a:cubicBezTo>
                        <a:pt x="1777" y="1"/>
                        <a:pt x="1513" y="113"/>
                        <a:pt x="1298" y="280"/>
                      </a:cubicBezTo>
                      <a:cubicBezTo>
                        <a:pt x="1050" y="474"/>
                        <a:pt x="868" y="734"/>
                        <a:pt x="705" y="1001"/>
                      </a:cubicBezTo>
                      <a:cubicBezTo>
                        <a:pt x="384" y="1540"/>
                        <a:pt x="143" y="2113"/>
                        <a:pt x="0" y="2725"/>
                      </a:cubicBezTo>
                      <a:cubicBezTo>
                        <a:pt x="6940" y="12601"/>
                        <a:pt x="8307" y="25112"/>
                        <a:pt x="2414" y="38003"/>
                      </a:cubicBezTo>
                      <a:cubicBezTo>
                        <a:pt x="2852" y="38193"/>
                        <a:pt x="3321" y="38313"/>
                        <a:pt x="3809" y="38359"/>
                      </a:cubicBezTo>
                      <a:cubicBezTo>
                        <a:pt x="3848" y="38363"/>
                        <a:pt x="3882" y="38366"/>
                        <a:pt x="3921" y="38371"/>
                      </a:cubicBezTo>
                      <a:cubicBezTo>
                        <a:pt x="3987" y="38375"/>
                        <a:pt x="4053" y="38378"/>
                        <a:pt x="4120" y="38378"/>
                      </a:cubicBezTo>
                      <a:cubicBezTo>
                        <a:pt x="4360" y="38378"/>
                        <a:pt x="4601" y="38343"/>
                        <a:pt x="4801" y="38216"/>
                      </a:cubicBezTo>
                      <a:cubicBezTo>
                        <a:pt x="4828" y="38196"/>
                        <a:pt x="4855" y="38177"/>
                        <a:pt x="4878" y="38157"/>
                      </a:cubicBezTo>
                      <a:cubicBezTo>
                        <a:pt x="5227" y="37867"/>
                        <a:pt x="5293" y="37317"/>
                        <a:pt x="5130" y="36883"/>
                      </a:cubicBezTo>
                      <a:cubicBezTo>
                        <a:pt x="4959" y="36422"/>
                        <a:pt x="4553" y="36077"/>
                        <a:pt x="4197" y="35736"/>
                      </a:cubicBezTo>
                      <a:cubicBezTo>
                        <a:pt x="7478" y="31606"/>
                        <a:pt x="9125" y="26213"/>
                        <a:pt x="8710" y="20951"/>
                      </a:cubicBezTo>
                      <a:cubicBezTo>
                        <a:pt x="8605" y="19668"/>
                        <a:pt x="8389" y="18394"/>
                        <a:pt x="8106" y="17135"/>
                      </a:cubicBezTo>
                      <a:cubicBezTo>
                        <a:pt x="7939" y="16387"/>
                        <a:pt x="7753" y="15643"/>
                        <a:pt x="7552" y="14907"/>
                      </a:cubicBezTo>
                      <a:cubicBezTo>
                        <a:pt x="7435" y="14465"/>
                        <a:pt x="7312" y="14023"/>
                        <a:pt x="7187" y="13581"/>
                      </a:cubicBezTo>
                      <a:cubicBezTo>
                        <a:pt x="6161" y="10010"/>
                        <a:pt x="4898" y="6507"/>
                        <a:pt x="3398" y="3105"/>
                      </a:cubicBezTo>
                      <a:cubicBezTo>
                        <a:pt x="3487" y="2508"/>
                        <a:pt x="3453" y="1897"/>
                        <a:pt x="3297" y="1311"/>
                      </a:cubicBezTo>
                      <a:cubicBezTo>
                        <a:pt x="3228" y="1032"/>
                        <a:pt x="3127" y="758"/>
                        <a:pt x="2960" y="525"/>
                      </a:cubicBezTo>
                      <a:cubicBezTo>
                        <a:pt x="2949" y="509"/>
                        <a:pt x="2937" y="493"/>
                        <a:pt x="2926" y="479"/>
                      </a:cubicBezTo>
                      <a:cubicBezTo>
                        <a:pt x="2740" y="238"/>
                        <a:pt x="2472" y="48"/>
                        <a:pt x="2170" y="9"/>
                      </a:cubicBezTo>
                      <a:cubicBezTo>
                        <a:pt x="2128" y="3"/>
                        <a:pt x="2086" y="1"/>
                        <a:pt x="2045"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000239" y="2188532"/>
                  <a:ext cx="31944" cy="73666"/>
                </a:xfrm>
                <a:custGeom>
                  <a:avLst/>
                  <a:gdLst/>
                  <a:ahLst/>
                  <a:cxnLst/>
                  <a:rect l="l" t="t" r="r" b="b"/>
                  <a:pathLst>
                    <a:path w="575" h="1326" extrusionOk="0">
                      <a:moveTo>
                        <a:pt x="287" y="0"/>
                      </a:moveTo>
                      <a:cubicBezTo>
                        <a:pt x="128" y="0"/>
                        <a:pt x="1" y="299"/>
                        <a:pt x="1" y="662"/>
                      </a:cubicBezTo>
                      <a:cubicBezTo>
                        <a:pt x="1" y="1027"/>
                        <a:pt x="128" y="1325"/>
                        <a:pt x="287" y="1325"/>
                      </a:cubicBezTo>
                      <a:cubicBezTo>
                        <a:pt x="446" y="1325"/>
                        <a:pt x="574" y="1027"/>
                        <a:pt x="574" y="662"/>
                      </a:cubicBezTo>
                      <a:cubicBezTo>
                        <a:pt x="574" y="299"/>
                        <a:pt x="446" y="0"/>
                        <a:pt x="287"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2270756" y="1868375"/>
                  <a:ext cx="492106" cy="2132090"/>
                </a:xfrm>
                <a:custGeom>
                  <a:avLst/>
                  <a:gdLst/>
                  <a:ahLst/>
                  <a:cxnLst/>
                  <a:rect l="l" t="t" r="r" b="b"/>
                  <a:pathLst>
                    <a:path w="8858" h="38378" extrusionOk="0">
                      <a:moveTo>
                        <a:pt x="6805" y="1"/>
                      </a:moveTo>
                      <a:cubicBezTo>
                        <a:pt x="6764" y="1"/>
                        <a:pt x="6722" y="3"/>
                        <a:pt x="6680" y="9"/>
                      </a:cubicBezTo>
                      <a:cubicBezTo>
                        <a:pt x="6619" y="17"/>
                        <a:pt x="6560" y="28"/>
                        <a:pt x="6503" y="48"/>
                      </a:cubicBezTo>
                      <a:cubicBezTo>
                        <a:pt x="6494" y="52"/>
                        <a:pt x="6491" y="52"/>
                        <a:pt x="6483" y="55"/>
                      </a:cubicBezTo>
                      <a:cubicBezTo>
                        <a:pt x="6262" y="134"/>
                        <a:pt x="6068" y="293"/>
                        <a:pt x="5921" y="479"/>
                      </a:cubicBezTo>
                      <a:cubicBezTo>
                        <a:pt x="5735" y="722"/>
                        <a:pt x="5627" y="1013"/>
                        <a:pt x="5549" y="1311"/>
                      </a:cubicBezTo>
                      <a:cubicBezTo>
                        <a:pt x="5398" y="1897"/>
                        <a:pt x="5364" y="2508"/>
                        <a:pt x="5448" y="3105"/>
                      </a:cubicBezTo>
                      <a:cubicBezTo>
                        <a:pt x="3887" y="6654"/>
                        <a:pt x="2578" y="10312"/>
                        <a:pt x="1531" y="14046"/>
                      </a:cubicBezTo>
                      <a:cubicBezTo>
                        <a:pt x="1450" y="14334"/>
                        <a:pt x="1372" y="14616"/>
                        <a:pt x="1295" y="14907"/>
                      </a:cubicBezTo>
                      <a:cubicBezTo>
                        <a:pt x="1004" y="15988"/>
                        <a:pt x="737" y="17081"/>
                        <a:pt x="524" y="18181"/>
                      </a:cubicBezTo>
                      <a:cubicBezTo>
                        <a:pt x="350" y="19099"/>
                        <a:pt x="214" y="20021"/>
                        <a:pt x="140" y="20951"/>
                      </a:cubicBezTo>
                      <a:cubicBezTo>
                        <a:pt x="1" y="22714"/>
                        <a:pt x="94" y="24488"/>
                        <a:pt x="400" y="26228"/>
                      </a:cubicBezTo>
                      <a:cubicBezTo>
                        <a:pt x="1013" y="29684"/>
                        <a:pt x="2473" y="32989"/>
                        <a:pt x="4654" y="35736"/>
                      </a:cubicBezTo>
                      <a:cubicBezTo>
                        <a:pt x="4298" y="36077"/>
                        <a:pt x="3887" y="36422"/>
                        <a:pt x="3717" y="36883"/>
                      </a:cubicBezTo>
                      <a:cubicBezTo>
                        <a:pt x="3547" y="37348"/>
                        <a:pt x="3631" y="37948"/>
                        <a:pt x="4050" y="38216"/>
                      </a:cubicBezTo>
                      <a:cubicBezTo>
                        <a:pt x="4096" y="38246"/>
                        <a:pt x="4151" y="38273"/>
                        <a:pt x="4205" y="38293"/>
                      </a:cubicBezTo>
                      <a:cubicBezTo>
                        <a:pt x="4366" y="38358"/>
                        <a:pt x="4548" y="38378"/>
                        <a:pt x="4730" y="38378"/>
                      </a:cubicBezTo>
                      <a:cubicBezTo>
                        <a:pt x="4797" y="38378"/>
                        <a:pt x="4864" y="38375"/>
                        <a:pt x="4929" y="38371"/>
                      </a:cubicBezTo>
                      <a:cubicBezTo>
                        <a:pt x="4965" y="38366"/>
                        <a:pt x="5003" y="38363"/>
                        <a:pt x="5038" y="38359"/>
                      </a:cubicBezTo>
                      <a:cubicBezTo>
                        <a:pt x="5271" y="38339"/>
                        <a:pt x="5499" y="38301"/>
                        <a:pt x="5720" y="38246"/>
                      </a:cubicBezTo>
                      <a:cubicBezTo>
                        <a:pt x="5805" y="38223"/>
                        <a:pt x="5890" y="38200"/>
                        <a:pt x="5975" y="38173"/>
                      </a:cubicBezTo>
                      <a:cubicBezTo>
                        <a:pt x="330" y="25371"/>
                        <a:pt x="1984" y="12524"/>
                        <a:pt x="8851" y="2757"/>
                      </a:cubicBezTo>
                      <a:cubicBezTo>
                        <a:pt x="8854" y="2752"/>
                        <a:pt x="8858" y="2748"/>
                        <a:pt x="8858" y="2745"/>
                      </a:cubicBezTo>
                      <a:cubicBezTo>
                        <a:pt x="8854" y="2745"/>
                        <a:pt x="8851" y="2748"/>
                        <a:pt x="8851" y="2748"/>
                      </a:cubicBezTo>
                      <a:cubicBezTo>
                        <a:pt x="8707" y="2133"/>
                        <a:pt x="8467" y="1540"/>
                        <a:pt x="8141" y="1001"/>
                      </a:cubicBezTo>
                      <a:cubicBezTo>
                        <a:pt x="7982" y="734"/>
                        <a:pt x="7796" y="474"/>
                        <a:pt x="7552" y="280"/>
                      </a:cubicBezTo>
                      <a:cubicBezTo>
                        <a:pt x="7337" y="113"/>
                        <a:pt x="7074" y="1"/>
                        <a:pt x="6805"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2777244" y="2188532"/>
                  <a:ext cx="31944" cy="73666"/>
                </a:xfrm>
                <a:custGeom>
                  <a:avLst/>
                  <a:gdLst/>
                  <a:ahLst/>
                  <a:cxnLst/>
                  <a:rect l="l" t="t" r="r" b="b"/>
                  <a:pathLst>
                    <a:path w="575" h="1326" extrusionOk="0">
                      <a:moveTo>
                        <a:pt x="288" y="0"/>
                      </a:moveTo>
                      <a:cubicBezTo>
                        <a:pt x="129" y="0"/>
                        <a:pt x="0" y="299"/>
                        <a:pt x="0" y="662"/>
                      </a:cubicBezTo>
                      <a:cubicBezTo>
                        <a:pt x="0" y="1027"/>
                        <a:pt x="129" y="1325"/>
                        <a:pt x="288" y="1325"/>
                      </a:cubicBezTo>
                      <a:cubicBezTo>
                        <a:pt x="446" y="1325"/>
                        <a:pt x="574" y="1027"/>
                        <a:pt x="574" y="662"/>
                      </a:cubicBezTo>
                      <a:cubicBezTo>
                        <a:pt x="574" y="299"/>
                        <a:pt x="446" y="0"/>
                        <a:pt x="28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2745412" y="2281252"/>
                  <a:ext cx="323163" cy="364719"/>
                </a:xfrm>
                <a:custGeom>
                  <a:avLst/>
                  <a:gdLst/>
                  <a:ahLst/>
                  <a:cxnLst/>
                  <a:rect l="l" t="t" r="r" b="b"/>
                  <a:pathLst>
                    <a:path w="5817" h="6565" extrusionOk="0">
                      <a:moveTo>
                        <a:pt x="2824" y="1"/>
                      </a:moveTo>
                      <a:cubicBezTo>
                        <a:pt x="1191" y="1"/>
                        <a:pt x="120" y="2715"/>
                        <a:pt x="35" y="4023"/>
                      </a:cubicBezTo>
                      <a:cubicBezTo>
                        <a:pt x="1" y="4515"/>
                        <a:pt x="42" y="5030"/>
                        <a:pt x="291" y="5452"/>
                      </a:cubicBezTo>
                      <a:cubicBezTo>
                        <a:pt x="582" y="5944"/>
                        <a:pt x="1120" y="6239"/>
                        <a:pt x="1662" y="6401"/>
                      </a:cubicBezTo>
                      <a:cubicBezTo>
                        <a:pt x="2023" y="6511"/>
                        <a:pt x="2376" y="6565"/>
                        <a:pt x="2746" y="6565"/>
                      </a:cubicBezTo>
                      <a:cubicBezTo>
                        <a:pt x="2769" y="6565"/>
                        <a:pt x="2793" y="6565"/>
                        <a:pt x="2817" y="6564"/>
                      </a:cubicBezTo>
                      <a:cubicBezTo>
                        <a:pt x="2848" y="6562"/>
                        <a:pt x="2879" y="6561"/>
                        <a:pt x="2910" y="6561"/>
                      </a:cubicBezTo>
                      <a:cubicBezTo>
                        <a:pt x="2941" y="6561"/>
                        <a:pt x="2972" y="6562"/>
                        <a:pt x="3003" y="6564"/>
                      </a:cubicBezTo>
                      <a:cubicBezTo>
                        <a:pt x="3027" y="6565"/>
                        <a:pt x="3051" y="6565"/>
                        <a:pt x="3075" y="6565"/>
                      </a:cubicBezTo>
                      <a:cubicBezTo>
                        <a:pt x="3443" y="6565"/>
                        <a:pt x="3794" y="6511"/>
                        <a:pt x="4153" y="6401"/>
                      </a:cubicBezTo>
                      <a:cubicBezTo>
                        <a:pt x="4700" y="6239"/>
                        <a:pt x="5235" y="5944"/>
                        <a:pt x="5525" y="5452"/>
                      </a:cubicBezTo>
                      <a:cubicBezTo>
                        <a:pt x="5777" y="5030"/>
                        <a:pt x="5816" y="4515"/>
                        <a:pt x="5784" y="4023"/>
                      </a:cubicBezTo>
                      <a:cubicBezTo>
                        <a:pt x="5697" y="2715"/>
                        <a:pt x="4629" y="1"/>
                        <a:pt x="2996" y="1"/>
                      </a:cubicBezTo>
                      <a:cubicBezTo>
                        <a:pt x="2988" y="1"/>
                        <a:pt x="2980" y="1"/>
                        <a:pt x="2972" y="1"/>
                      </a:cubicBezTo>
                      <a:lnTo>
                        <a:pt x="2848" y="1"/>
                      </a:lnTo>
                      <a:cubicBezTo>
                        <a:pt x="2840" y="1"/>
                        <a:pt x="2832" y="1"/>
                        <a:pt x="2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5187" y="2365083"/>
                  <a:ext cx="107277" cy="86555"/>
                </a:xfrm>
                <a:custGeom>
                  <a:avLst/>
                  <a:gdLst/>
                  <a:ahLst/>
                  <a:cxnLst/>
                  <a:rect l="l" t="t" r="r" b="b"/>
                  <a:pathLst>
                    <a:path w="1931" h="1558" extrusionOk="0">
                      <a:moveTo>
                        <a:pt x="1148" y="1"/>
                      </a:moveTo>
                      <a:cubicBezTo>
                        <a:pt x="1086" y="1"/>
                        <a:pt x="1027" y="3"/>
                        <a:pt x="972" y="7"/>
                      </a:cubicBezTo>
                      <a:cubicBezTo>
                        <a:pt x="690" y="26"/>
                        <a:pt x="167" y="41"/>
                        <a:pt x="42" y="356"/>
                      </a:cubicBezTo>
                      <a:cubicBezTo>
                        <a:pt x="1" y="456"/>
                        <a:pt x="4" y="572"/>
                        <a:pt x="31" y="685"/>
                      </a:cubicBezTo>
                      <a:cubicBezTo>
                        <a:pt x="85" y="887"/>
                        <a:pt x="217" y="1087"/>
                        <a:pt x="330" y="1216"/>
                      </a:cubicBezTo>
                      <a:cubicBezTo>
                        <a:pt x="499" y="1409"/>
                        <a:pt x="752" y="1557"/>
                        <a:pt x="1010" y="1557"/>
                      </a:cubicBezTo>
                      <a:cubicBezTo>
                        <a:pt x="1058" y="1557"/>
                        <a:pt x="1107" y="1552"/>
                        <a:pt x="1155" y="1541"/>
                      </a:cubicBezTo>
                      <a:cubicBezTo>
                        <a:pt x="1453" y="1475"/>
                        <a:pt x="1639" y="1177"/>
                        <a:pt x="1752" y="917"/>
                      </a:cubicBezTo>
                      <a:cubicBezTo>
                        <a:pt x="1848" y="697"/>
                        <a:pt x="1930" y="390"/>
                        <a:pt x="1748" y="189"/>
                      </a:cubicBezTo>
                      <a:cubicBezTo>
                        <a:pt x="1606" y="35"/>
                        <a:pt x="1365" y="1"/>
                        <a:pt x="1148"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904019" y="2431526"/>
                  <a:ext cx="10167" cy="116054"/>
                </a:xfrm>
                <a:custGeom>
                  <a:avLst/>
                  <a:gdLst/>
                  <a:ahLst/>
                  <a:cxnLst/>
                  <a:rect l="l" t="t" r="r" b="b"/>
                  <a:pathLst>
                    <a:path w="183" h="2089" extrusionOk="0">
                      <a:moveTo>
                        <a:pt x="0" y="0"/>
                      </a:moveTo>
                      <a:lnTo>
                        <a:pt x="0" y="2089"/>
                      </a:lnTo>
                      <a:lnTo>
                        <a:pt x="183" y="2089"/>
                      </a:lnTo>
                      <a:lnTo>
                        <a:pt x="183" y="0"/>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60354" y="2486191"/>
                  <a:ext cx="98221" cy="68055"/>
                </a:xfrm>
                <a:custGeom>
                  <a:avLst/>
                  <a:gdLst/>
                  <a:ahLst/>
                  <a:cxnLst/>
                  <a:rect l="l" t="t" r="r" b="b"/>
                  <a:pathLst>
                    <a:path w="1768" h="1225" extrusionOk="0">
                      <a:moveTo>
                        <a:pt x="1589" y="0"/>
                      </a:moveTo>
                      <a:cubicBezTo>
                        <a:pt x="1553" y="232"/>
                        <a:pt x="1515" y="481"/>
                        <a:pt x="1395" y="686"/>
                      </a:cubicBezTo>
                      <a:cubicBezTo>
                        <a:pt x="1298" y="853"/>
                        <a:pt x="1112" y="1035"/>
                        <a:pt x="876" y="1042"/>
                      </a:cubicBezTo>
                      <a:cubicBezTo>
                        <a:pt x="873" y="1042"/>
                        <a:pt x="870" y="1042"/>
                        <a:pt x="867" y="1042"/>
                      </a:cubicBezTo>
                      <a:cubicBezTo>
                        <a:pt x="669" y="1042"/>
                        <a:pt x="464" y="908"/>
                        <a:pt x="341" y="702"/>
                      </a:cubicBezTo>
                      <a:cubicBezTo>
                        <a:pt x="241" y="527"/>
                        <a:pt x="194" y="314"/>
                        <a:pt x="182" y="8"/>
                      </a:cubicBezTo>
                      <a:lnTo>
                        <a:pt x="1" y="16"/>
                      </a:lnTo>
                      <a:cubicBezTo>
                        <a:pt x="8" y="241"/>
                        <a:pt x="35" y="535"/>
                        <a:pt x="182" y="790"/>
                      </a:cubicBezTo>
                      <a:cubicBezTo>
                        <a:pt x="337" y="1054"/>
                        <a:pt x="600" y="1225"/>
                        <a:pt x="864" y="1225"/>
                      </a:cubicBezTo>
                      <a:lnTo>
                        <a:pt x="879" y="1225"/>
                      </a:lnTo>
                      <a:cubicBezTo>
                        <a:pt x="1140" y="1217"/>
                        <a:pt x="1399" y="1046"/>
                        <a:pt x="1553" y="776"/>
                      </a:cubicBezTo>
                      <a:cubicBezTo>
                        <a:pt x="1689" y="543"/>
                        <a:pt x="1732" y="275"/>
                        <a:pt x="1767" y="23"/>
                      </a:cubicBezTo>
                      <a:lnTo>
                        <a:pt x="1589" y="0"/>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2622248" y="1931818"/>
                  <a:ext cx="79499" cy="109499"/>
                </a:xfrm>
                <a:custGeom>
                  <a:avLst/>
                  <a:gdLst/>
                  <a:ahLst/>
                  <a:cxnLst/>
                  <a:rect l="l" t="t" r="r" b="b"/>
                  <a:pathLst>
                    <a:path w="1431" h="1971" extrusionOk="0">
                      <a:moveTo>
                        <a:pt x="678" y="0"/>
                      </a:moveTo>
                      <a:cubicBezTo>
                        <a:pt x="654" y="0"/>
                        <a:pt x="629" y="2"/>
                        <a:pt x="605" y="6"/>
                      </a:cubicBezTo>
                      <a:cubicBezTo>
                        <a:pt x="358" y="45"/>
                        <a:pt x="152" y="293"/>
                        <a:pt x="79" y="580"/>
                      </a:cubicBezTo>
                      <a:cubicBezTo>
                        <a:pt x="1" y="866"/>
                        <a:pt x="156" y="1692"/>
                        <a:pt x="249" y="1971"/>
                      </a:cubicBezTo>
                      <a:cubicBezTo>
                        <a:pt x="590" y="1692"/>
                        <a:pt x="1109" y="1490"/>
                        <a:pt x="1431" y="1397"/>
                      </a:cubicBezTo>
                      <a:cubicBezTo>
                        <a:pt x="1431" y="1080"/>
                        <a:pt x="1419" y="689"/>
                        <a:pt x="1276" y="421"/>
                      </a:cubicBezTo>
                      <a:cubicBezTo>
                        <a:pt x="1142" y="182"/>
                        <a:pt x="916" y="0"/>
                        <a:pt x="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3084793" y="1931818"/>
                  <a:ext cx="79555" cy="109499"/>
                </a:xfrm>
                <a:custGeom>
                  <a:avLst/>
                  <a:gdLst/>
                  <a:ahLst/>
                  <a:cxnLst/>
                  <a:rect l="l" t="t" r="r" b="b"/>
                  <a:pathLst>
                    <a:path w="1432" h="1971" extrusionOk="0">
                      <a:moveTo>
                        <a:pt x="754" y="0"/>
                      </a:moveTo>
                      <a:cubicBezTo>
                        <a:pt x="517" y="0"/>
                        <a:pt x="290" y="182"/>
                        <a:pt x="156" y="421"/>
                      </a:cubicBezTo>
                      <a:cubicBezTo>
                        <a:pt x="13" y="689"/>
                        <a:pt x="1" y="1080"/>
                        <a:pt x="1" y="1397"/>
                      </a:cubicBezTo>
                      <a:cubicBezTo>
                        <a:pt x="323" y="1490"/>
                        <a:pt x="842" y="1692"/>
                        <a:pt x="1183" y="1971"/>
                      </a:cubicBezTo>
                      <a:cubicBezTo>
                        <a:pt x="1276" y="1692"/>
                        <a:pt x="1431" y="866"/>
                        <a:pt x="1354" y="580"/>
                      </a:cubicBezTo>
                      <a:cubicBezTo>
                        <a:pt x="1279" y="293"/>
                        <a:pt x="1075" y="45"/>
                        <a:pt x="827" y="6"/>
                      </a:cubicBezTo>
                      <a:cubicBezTo>
                        <a:pt x="802" y="2"/>
                        <a:pt x="778"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2630192" y="3060452"/>
                  <a:ext cx="102555" cy="226498"/>
                </a:xfrm>
                <a:custGeom>
                  <a:avLst/>
                  <a:gdLst/>
                  <a:ahLst/>
                  <a:cxnLst/>
                  <a:rect l="l" t="t" r="r" b="b"/>
                  <a:pathLst>
                    <a:path w="1846" h="4077" extrusionOk="0">
                      <a:moveTo>
                        <a:pt x="923" y="0"/>
                      </a:moveTo>
                      <a:cubicBezTo>
                        <a:pt x="412" y="0"/>
                        <a:pt x="1" y="915"/>
                        <a:pt x="1" y="2039"/>
                      </a:cubicBezTo>
                      <a:cubicBezTo>
                        <a:pt x="1" y="3162"/>
                        <a:pt x="412" y="4076"/>
                        <a:pt x="923" y="4076"/>
                      </a:cubicBezTo>
                      <a:cubicBezTo>
                        <a:pt x="1431" y="4076"/>
                        <a:pt x="1846" y="3162"/>
                        <a:pt x="1846" y="2039"/>
                      </a:cubicBezTo>
                      <a:cubicBezTo>
                        <a:pt x="1846" y="915"/>
                        <a:pt x="1431" y="0"/>
                        <a:pt x="923"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2461529" y="3068618"/>
                  <a:ext cx="48222" cy="106832"/>
                </a:xfrm>
                <a:custGeom>
                  <a:avLst/>
                  <a:gdLst/>
                  <a:ahLst/>
                  <a:cxnLst/>
                  <a:rect l="l" t="t" r="r" b="b"/>
                  <a:pathLst>
                    <a:path w="868" h="1923" extrusionOk="0">
                      <a:moveTo>
                        <a:pt x="433" y="0"/>
                      </a:moveTo>
                      <a:cubicBezTo>
                        <a:pt x="193" y="0"/>
                        <a:pt x="0" y="431"/>
                        <a:pt x="0" y="962"/>
                      </a:cubicBezTo>
                      <a:cubicBezTo>
                        <a:pt x="0" y="1493"/>
                        <a:pt x="193" y="1922"/>
                        <a:pt x="433" y="1922"/>
                      </a:cubicBezTo>
                      <a:cubicBezTo>
                        <a:pt x="674" y="1922"/>
                        <a:pt x="868" y="1493"/>
                        <a:pt x="868" y="962"/>
                      </a:cubicBezTo>
                      <a:cubicBezTo>
                        <a:pt x="868" y="431"/>
                        <a:pt x="674" y="0"/>
                        <a:pt x="433"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2674136" y="3479551"/>
                  <a:ext cx="48277" cy="106777"/>
                </a:xfrm>
                <a:custGeom>
                  <a:avLst/>
                  <a:gdLst/>
                  <a:ahLst/>
                  <a:cxnLst/>
                  <a:rect l="l" t="t" r="r" b="b"/>
                  <a:pathLst>
                    <a:path w="869" h="1922" extrusionOk="0">
                      <a:moveTo>
                        <a:pt x="435" y="1"/>
                      </a:moveTo>
                      <a:cubicBezTo>
                        <a:pt x="195" y="1"/>
                        <a:pt x="0" y="430"/>
                        <a:pt x="0" y="961"/>
                      </a:cubicBezTo>
                      <a:cubicBezTo>
                        <a:pt x="0" y="1492"/>
                        <a:pt x="195" y="1922"/>
                        <a:pt x="435" y="1922"/>
                      </a:cubicBezTo>
                      <a:cubicBezTo>
                        <a:pt x="671" y="1922"/>
                        <a:pt x="869" y="1492"/>
                        <a:pt x="869" y="961"/>
                      </a:cubicBezTo>
                      <a:cubicBezTo>
                        <a:pt x="869" y="430"/>
                        <a:pt x="671" y="1"/>
                        <a:pt x="435"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3117959" y="3617936"/>
                  <a:ext cx="48277" cy="106610"/>
                </a:xfrm>
                <a:custGeom>
                  <a:avLst/>
                  <a:gdLst/>
                  <a:ahLst/>
                  <a:cxnLst/>
                  <a:rect l="l" t="t" r="r" b="b"/>
                  <a:pathLst>
                    <a:path w="869" h="1919" extrusionOk="0">
                      <a:moveTo>
                        <a:pt x="435" y="1"/>
                      </a:moveTo>
                      <a:cubicBezTo>
                        <a:pt x="194" y="1"/>
                        <a:pt x="1" y="430"/>
                        <a:pt x="1" y="961"/>
                      </a:cubicBezTo>
                      <a:cubicBezTo>
                        <a:pt x="1" y="1489"/>
                        <a:pt x="194" y="1918"/>
                        <a:pt x="435" y="1918"/>
                      </a:cubicBezTo>
                      <a:cubicBezTo>
                        <a:pt x="675" y="1918"/>
                        <a:pt x="868" y="1489"/>
                        <a:pt x="868" y="961"/>
                      </a:cubicBezTo>
                      <a:cubicBezTo>
                        <a:pt x="868" y="430"/>
                        <a:pt x="675" y="1"/>
                        <a:pt x="435"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2475918" y="3320722"/>
                  <a:ext cx="68722" cy="151943"/>
                </a:xfrm>
                <a:custGeom>
                  <a:avLst/>
                  <a:gdLst/>
                  <a:ahLst/>
                  <a:cxnLst/>
                  <a:rect l="l" t="t" r="r" b="b"/>
                  <a:pathLst>
                    <a:path w="1237" h="2735" extrusionOk="0">
                      <a:moveTo>
                        <a:pt x="621" y="0"/>
                      </a:moveTo>
                      <a:cubicBezTo>
                        <a:pt x="276" y="0"/>
                        <a:pt x="0" y="612"/>
                        <a:pt x="0" y="1367"/>
                      </a:cubicBezTo>
                      <a:cubicBezTo>
                        <a:pt x="0" y="2123"/>
                        <a:pt x="276" y="2735"/>
                        <a:pt x="621" y="2735"/>
                      </a:cubicBezTo>
                      <a:cubicBezTo>
                        <a:pt x="961" y="2735"/>
                        <a:pt x="1236" y="2123"/>
                        <a:pt x="1236" y="1367"/>
                      </a:cubicBezTo>
                      <a:cubicBezTo>
                        <a:pt x="1236" y="612"/>
                        <a:pt x="961" y="0"/>
                        <a:pt x="621"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2267589" y="2694962"/>
                  <a:ext cx="80110" cy="565105"/>
                </a:xfrm>
                <a:custGeom>
                  <a:avLst/>
                  <a:gdLst/>
                  <a:ahLst/>
                  <a:cxnLst/>
                  <a:rect l="l" t="t" r="r" b="b"/>
                  <a:pathLst>
                    <a:path w="1442" h="10172" extrusionOk="0">
                      <a:moveTo>
                        <a:pt x="1267" y="1"/>
                      </a:moveTo>
                      <a:cubicBezTo>
                        <a:pt x="922" y="1275"/>
                        <a:pt x="678" y="2318"/>
                        <a:pt x="492" y="3282"/>
                      </a:cubicBezTo>
                      <a:cubicBezTo>
                        <a:pt x="302" y="4274"/>
                        <a:pt x="178" y="5185"/>
                        <a:pt x="108" y="6064"/>
                      </a:cubicBezTo>
                      <a:cubicBezTo>
                        <a:pt x="0" y="7420"/>
                        <a:pt x="27" y="8800"/>
                        <a:pt x="190" y="10172"/>
                      </a:cubicBezTo>
                      <a:lnTo>
                        <a:pt x="372" y="10152"/>
                      </a:lnTo>
                      <a:cubicBezTo>
                        <a:pt x="213" y="8792"/>
                        <a:pt x="182" y="7420"/>
                        <a:pt x="290" y="6080"/>
                      </a:cubicBezTo>
                      <a:cubicBezTo>
                        <a:pt x="356" y="5204"/>
                        <a:pt x="484" y="4301"/>
                        <a:pt x="670" y="3317"/>
                      </a:cubicBezTo>
                      <a:cubicBezTo>
                        <a:pt x="856" y="2356"/>
                        <a:pt x="1100" y="1318"/>
                        <a:pt x="1442" y="51"/>
                      </a:cubicBezTo>
                      <a:lnTo>
                        <a:pt x="1267"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3404897" y="2572077"/>
                  <a:ext cx="111777" cy="507384"/>
                </a:xfrm>
                <a:custGeom>
                  <a:avLst/>
                  <a:gdLst/>
                  <a:ahLst/>
                  <a:cxnLst/>
                  <a:rect l="l" t="t" r="r" b="b"/>
                  <a:pathLst>
                    <a:path w="2012" h="9133" extrusionOk="0">
                      <a:moveTo>
                        <a:pt x="175" y="0"/>
                      </a:moveTo>
                      <a:lnTo>
                        <a:pt x="0" y="51"/>
                      </a:lnTo>
                      <a:cubicBezTo>
                        <a:pt x="86" y="345"/>
                        <a:pt x="175" y="644"/>
                        <a:pt x="260" y="941"/>
                      </a:cubicBezTo>
                      <a:cubicBezTo>
                        <a:pt x="381" y="1360"/>
                        <a:pt x="501" y="1790"/>
                        <a:pt x="628" y="2263"/>
                      </a:cubicBezTo>
                      <a:cubicBezTo>
                        <a:pt x="853" y="3108"/>
                        <a:pt x="1032" y="3817"/>
                        <a:pt x="1179" y="4491"/>
                      </a:cubicBezTo>
                      <a:cubicBezTo>
                        <a:pt x="1492" y="5886"/>
                        <a:pt x="1686" y="7130"/>
                        <a:pt x="1779" y="8292"/>
                      </a:cubicBezTo>
                      <a:cubicBezTo>
                        <a:pt x="1803" y="8571"/>
                        <a:pt x="1817" y="8854"/>
                        <a:pt x="1830" y="9133"/>
                      </a:cubicBezTo>
                      <a:lnTo>
                        <a:pt x="2012" y="9124"/>
                      </a:lnTo>
                      <a:cubicBezTo>
                        <a:pt x="2000" y="8842"/>
                        <a:pt x="1985" y="8559"/>
                        <a:pt x="1962" y="8276"/>
                      </a:cubicBezTo>
                      <a:cubicBezTo>
                        <a:pt x="1869" y="7107"/>
                        <a:pt x="1670" y="5855"/>
                        <a:pt x="1357" y="4448"/>
                      </a:cubicBezTo>
                      <a:cubicBezTo>
                        <a:pt x="1206" y="3774"/>
                        <a:pt x="1032" y="3062"/>
                        <a:pt x="803" y="2213"/>
                      </a:cubicBezTo>
                      <a:cubicBezTo>
                        <a:pt x="675" y="1744"/>
                        <a:pt x="555" y="1310"/>
                        <a:pt x="435" y="891"/>
                      </a:cubicBezTo>
                      <a:cubicBezTo>
                        <a:pt x="349" y="593"/>
                        <a:pt x="265" y="295"/>
                        <a:pt x="17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0"/>
              <p:cNvSpPr/>
              <p:nvPr/>
            </p:nvSpPr>
            <p:spPr>
              <a:xfrm>
                <a:off x="3683797" y="1412588"/>
                <a:ext cx="911863" cy="1434206"/>
              </a:xfrm>
              <a:custGeom>
                <a:avLst/>
                <a:gdLst/>
                <a:ahLst/>
                <a:cxnLst/>
                <a:rect l="l" t="t" r="r" b="b"/>
                <a:pathLst>
                  <a:path w="18021" h="28344" extrusionOk="0">
                    <a:moveTo>
                      <a:pt x="8174" y="4156"/>
                    </a:moveTo>
                    <a:cubicBezTo>
                      <a:pt x="9894" y="4156"/>
                      <a:pt x="11632" y="4950"/>
                      <a:pt x="12379" y="7770"/>
                    </a:cubicBezTo>
                    <a:cubicBezTo>
                      <a:pt x="14437" y="15566"/>
                      <a:pt x="5479" y="16573"/>
                      <a:pt x="5479" y="16573"/>
                    </a:cubicBezTo>
                    <a:lnTo>
                      <a:pt x="3770" y="5473"/>
                    </a:lnTo>
                    <a:cubicBezTo>
                      <a:pt x="3770" y="5473"/>
                      <a:pt x="5957" y="4156"/>
                      <a:pt x="8174" y="4156"/>
                    </a:cubicBezTo>
                    <a:close/>
                    <a:moveTo>
                      <a:pt x="9290" y="1"/>
                    </a:moveTo>
                    <a:cubicBezTo>
                      <a:pt x="4890" y="1"/>
                      <a:pt x="0" y="3455"/>
                      <a:pt x="0" y="3455"/>
                    </a:cubicBezTo>
                    <a:lnTo>
                      <a:pt x="3387" y="28344"/>
                    </a:lnTo>
                    <a:lnTo>
                      <a:pt x="7032" y="28266"/>
                    </a:lnTo>
                    <a:lnTo>
                      <a:pt x="5905" y="20114"/>
                    </a:lnTo>
                    <a:cubicBezTo>
                      <a:pt x="5905" y="20114"/>
                      <a:pt x="18020" y="20006"/>
                      <a:pt x="15882" y="6879"/>
                    </a:cubicBezTo>
                    <a:cubicBezTo>
                      <a:pt x="15019" y="1581"/>
                      <a:pt x="12267" y="1"/>
                      <a:pt x="9290"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4240748" y="2037244"/>
                <a:ext cx="839707" cy="1035327"/>
              </a:xfrm>
              <a:custGeom>
                <a:avLst/>
                <a:gdLst/>
                <a:ahLst/>
                <a:cxnLst/>
                <a:rect l="l" t="t" r="r" b="b"/>
                <a:pathLst>
                  <a:path w="16595" h="20461" extrusionOk="0">
                    <a:moveTo>
                      <a:pt x="9941" y="2932"/>
                    </a:moveTo>
                    <a:cubicBezTo>
                      <a:pt x="12057" y="2932"/>
                      <a:pt x="12600" y="6503"/>
                      <a:pt x="12600" y="6503"/>
                    </a:cubicBezTo>
                    <a:lnTo>
                      <a:pt x="6692" y="6503"/>
                    </a:lnTo>
                    <a:cubicBezTo>
                      <a:pt x="6692" y="6503"/>
                      <a:pt x="6738" y="3760"/>
                      <a:pt x="9345" y="3019"/>
                    </a:cubicBezTo>
                    <a:cubicBezTo>
                      <a:pt x="9557" y="2959"/>
                      <a:pt x="9755" y="2932"/>
                      <a:pt x="9941" y="2932"/>
                    </a:cubicBezTo>
                    <a:close/>
                    <a:moveTo>
                      <a:pt x="9206" y="0"/>
                    </a:moveTo>
                    <a:cubicBezTo>
                      <a:pt x="5270" y="0"/>
                      <a:pt x="3771" y="4759"/>
                      <a:pt x="3771" y="4759"/>
                    </a:cubicBezTo>
                    <a:cubicBezTo>
                      <a:pt x="3771" y="4759"/>
                      <a:pt x="0" y="18611"/>
                      <a:pt x="7955" y="20261"/>
                    </a:cubicBezTo>
                    <a:cubicBezTo>
                      <a:pt x="8615" y="20398"/>
                      <a:pt x="9218" y="20461"/>
                      <a:pt x="9771" y="20461"/>
                    </a:cubicBezTo>
                    <a:cubicBezTo>
                      <a:pt x="15888" y="20461"/>
                      <a:pt x="15774" y="12779"/>
                      <a:pt x="15774" y="12779"/>
                    </a:cubicBezTo>
                    <a:lnTo>
                      <a:pt x="12410" y="12093"/>
                    </a:lnTo>
                    <a:lnTo>
                      <a:pt x="12410" y="12093"/>
                    </a:lnTo>
                    <a:cubicBezTo>
                      <a:pt x="12410" y="12093"/>
                      <a:pt x="12748" y="16995"/>
                      <a:pt x="9040" y="16995"/>
                    </a:cubicBezTo>
                    <a:cubicBezTo>
                      <a:pt x="3975" y="16995"/>
                      <a:pt x="6421" y="9215"/>
                      <a:pt x="6421" y="9215"/>
                    </a:cubicBezTo>
                    <a:lnTo>
                      <a:pt x="6421" y="9215"/>
                    </a:lnTo>
                    <a:lnTo>
                      <a:pt x="15774" y="9420"/>
                    </a:lnTo>
                    <a:cubicBezTo>
                      <a:pt x="15774" y="9420"/>
                      <a:pt x="16595" y="2288"/>
                      <a:pt x="11178" y="366"/>
                    </a:cubicBezTo>
                    <a:cubicBezTo>
                      <a:pt x="10462" y="111"/>
                      <a:pt x="9806" y="0"/>
                      <a:pt x="9206"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4776954" y="1414257"/>
                <a:ext cx="709766" cy="1583122"/>
              </a:xfrm>
              <a:custGeom>
                <a:avLst/>
                <a:gdLst/>
                <a:ahLst/>
                <a:cxnLst/>
                <a:rect l="l" t="t" r="r" b="b"/>
                <a:pathLst>
                  <a:path w="14027" h="31287" extrusionOk="0">
                    <a:moveTo>
                      <a:pt x="5731" y="1"/>
                    </a:moveTo>
                    <a:lnTo>
                      <a:pt x="5936" y="8350"/>
                    </a:lnTo>
                    <a:lnTo>
                      <a:pt x="0" y="8051"/>
                    </a:lnTo>
                    <a:lnTo>
                      <a:pt x="0" y="11170"/>
                    </a:lnTo>
                    <a:lnTo>
                      <a:pt x="6141" y="11898"/>
                    </a:lnTo>
                    <a:lnTo>
                      <a:pt x="7063" y="31286"/>
                    </a:lnTo>
                    <a:lnTo>
                      <a:pt x="10543" y="31170"/>
                    </a:lnTo>
                    <a:lnTo>
                      <a:pt x="9315" y="12313"/>
                    </a:lnTo>
                    <a:lnTo>
                      <a:pt x="14026" y="12313"/>
                    </a:lnTo>
                    <a:lnTo>
                      <a:pt x="14026" y="8679"/>
                    </a:lnTo>
                    <a:lnTo>
                      <a:pt x="9726" y="8350"/>
                    </a:lnTo>
                    <a:lnTo>
                      <a:pt x="9726" y="1"/>
                    </a:ln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3404638" y="2880695"/>
                <a:ext cx="682290" cy="1114414"/>
              </a:xfrm>
              <a:custGeom>
                <a:avLst/>
                <a:gdLst/>
                <a:ahLst/>
                <a:cxnLst/>
                <a:rect l="l" t="t" r="r" b="b"/>
                <a:pathLst>
                  <a:path w="13484" h="22024" extrusionOk="0">
                    <a:moveTo>
                      <a:pt x="7272" y="0"/>
                    </a:moveTo>
                    <a:cubicBezTo>
                      <a:pt x="7259" y="0"/>
                      <a:pt x="7246" y="0"/>
                      <a:pt x="7234" y="0"/>
                    </a:cubicBezTo>
                    <a:cubicBezTo>
                      <a:pt x="5235" y="8"/>
                      <a:pt x="3735" y="624"/>
                      <a:pt x="2770" y="1833"/>
                    </a:cubicBezTo>
                    <a:cubicBezTo>
                      <a:pt x="934" y="4127"/>
                      <a:pt x="1771" y="7722"/>
                      <a:pt x="1875" y="8133"/>
                    </a:cubicBezTo>
                    <a:cubicBezTo>
                      <a:pt x="1945" y="8567"/>
                      <a:pt x="2596" y="11384"/>
                      <a:pt x="7663" y="12984"/>
                    </a:cubicBezTo>
                    <a:cubicBezTo>
                      <a:pt x="9523" y="13573"/>
                      <a:pt x="10709" y="14592"/>
                      <a:pt x="11081" y="15933"/>
                    </a:cubicBezTo>
                    <a:cubicBezTo>
                      <a:pt x="11438" y="17203"/>
                      <a:pt x="11000" y="18544"/>
                      <a:pt x="10387" y="19210"/>
                    </a:cubicBezTo>
                    <a:cubicBezTo>
                      <a:pt x="9733" y="19921"/>
                      <a:pt x="7878" y="20828"/>
                      <a:pt x="6178" y="20828"/>
                    </a:cubicBezTo>
                    <a:cubicBezTo>
                      <a:pt x="5683" y="20828"/>
                      <a:pt x="5201" y="20751"/>
                      <a:pt x="4766" y="20570"/>
                    </a:cubicBezTo>
                    <a:cubicBezTo>
                      <a:pt x="3087" y="19873"/>
                      <a:pt x="2731" y="17804"/>
                      <a:pt x="2785" y="15944"/>
                    </a:cubicBezTo>
                    <a:lnTo>
                      <a:pt x="2785" y="15944"/>
                    </a:lnTo>
                    <a:lnTo>
                      <a:pt x="4087" y="16029"/>
                    </a:lnTo>
                    <a:lnTo>
                      <a:pt x="4173" y="14832"/>
                    </a:lnTo>
                    <a:lnTo>
                      <a:pt x="85" y="14561"/>
                    </a:lnTo>
                    <a:lnTo>
                      <a:pt x="0" y="15754"/>
                    </a:lnTo>
                    <a:lnTo>
                      <a:pt x="1549" y="15858"/>
                    </a:lnTo>
                    <a:cubicBezTo>
                      <a:pt x="1422" y="19648"/>
                      <a:pt x="2933" y="21112"/>
                      <a:pt x="4278" y="21670"/>
                    </a:cubicBezTo>
                    <a:cubicBezTo>
                      <a:pt x="4870" y="21918"/>
                      <a:pt x="5514" y="22023"/>
                      <a:pt x="6161" y="22023"/>
                    </a:cubicBezTo>
                    <a:cubicBezTo>
                      <a:pt x="8307" y="22023"/>
                      <a:pt x="10515" y="20872"/>
                      <a:pt x="11313" y="20005"/>
                    </a:cubicBezTo>
                    <a:cubicBezTo>
                      <a:pt x="12123" y="19125"/>
                      <a:pt x="12770" y="17378"/>
                      <a:pt x="12278" y="15618"/>
                    </a:cubicBezTo>
                    <a:cubicBezTo>
                      <a:pt x="11937" y="14398"/>
                      <a:pt x="10926" y="12755"/>
                      <a:pt x="8047" y="11845"/>
                    </a:cubicBezTo>
                    <a:cubicBezTo>
                      <a:pt x="3491" y="10404"/>
                      <a:pt x="3111" y="8044"/>
                      <a:pt x="3100" y="7954"/>
                    </a:cubicBezTo>
                    <a:lnTo>
                      <a:pt x="3084" y="7870"/>
                    </a:lnTo>
                    <a:cubicBezTo>
                      <a:pt x="3076" y="7834"/>
                      <a:pt x="2212" y="4490"/>
                      <a:pt x="3750" y="2566"/>
                    </a:cubicBezTo>
                    <a:cubicBezTo>
                      <a:pt x="4467" y="1663"/>
                      <a:pt x="5641" y="1205"/>
                      <a:pt x="7238" y="1198"/>
                    </a:cubicBezTo>
                    <a:lnTo>
                      <a:pt x="7268" y="1198"/>
                    </a:lnTo>
                    <a:cubicBezTo>
                      <a:pt x="8895" y="1198"/>
                      <a:pt x="10043" y="1636"/>
                      <a:pt x="10685" y="2496"/>
                    </a:cubicBezTo>
                    <a:cubicBezTo>
                      <a:pt x="11585" y="3700"/>
                      <a:pt x="11360" y="5510"/>
                      <a:pt x="11139" y="6506"/>
                    </a:cubicBezTo>
                    <a:lnTo>
                      <a:pt x="9961" y="6099"/>
                    </a:lnTo>
                    <a:lnTo>
                      <a:pt x="9546" y="7230"/>
                    </a:lnTo>
                    <a:lnTo>
                      <a:pt x="13069" y="8442"/>
                    </a:lnTo>
                    <a:lnTo>
                      <a:pt x="13483" y="7312"/>
                    </a:lnTo>
                    <a:lnTo>
                      <a:pt x="12316" y="6913"/>
                    </a:lnTo>
                    <a:cubicBezTo>
                      <a:pt x="12592" y="5765"/>
                      <a:pt x="12921" y="3453"/>
                      <a:pt x="11693" y="1798"/>
                    </a:cubicBezTo>
                    <a:cubicBezTo>
                      <a:pt x="10807" y="604"/>
                      <a:pt x="9325" y="0"/>
                      <a:pt x="7272"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4054339" y="2949865"/>
                <a:ext cx="504027" cy="1038565"/>
              </a:xfrm>
              <a:custGeom>
                <a:avLst/>
                <a:gdLst/>
                <a:ahLst/>
                <a:cxnLst/>
                <a:rect l="l" t="t" r="r" b="b"/>
                <a:pathLst>
                  <a:path w="9961" h="20525" extrusionOk="0">
                    <a:moveTo>
                      <a:pt x="2457" y="1"/>
                    </a:moveTo>
                    <a:lnTo>
                      <a:pt x="1225" y="17"/>
                    </a:lnTo>
                    <a:lnTo>
                      <a:pt x="1457" y="19215"/>
                    </a:lnTo>
                    <a:lnTo>
                      <a:pt x="0" y="19300"/>
                    </a:lnTo>
                    <a:lnTo>
                      <a:pt x="70" y="20524"/>
                    </a:lnTo>
                    <a:lnTo>
                      <a:pt x="3638" y="20323"/>
                    </a:lnTo>
                    <a:lnTo>
                      <a:pt x="3573" y="19099"/>
                    </a:lnTo>
                    <a:lnTo>
                      <a:pt x="2685" y="19149"/>
                    </a:lnTo>
                    <a:lnTo>
                      <a:pt x="2584" y="9509"/>
                    </a:lnTo>
                    <a:cubicBezTo>
                      <a:pt x="3268" y="9230"/>
                      <a:pt x="4387" y="8882"/>
                      <a:pt x="5407" y="8882"/>
                    </a:cubicBezTo>
                    <a:cubicBezTo>
                      <a:pt x="5943" y="8882"/>
                      <a:pt x="6451" y="8978"/>
                      <a:pt x="6854" y="9230"/>
                    </a:cubicBezTo>
                    <a:cubicBezTo>
                      <a:pt x="7532" y="9656"/>
                      <a:pt x="7877" y="10521"/>
                      <a:pt x="7884" y="11803"/>
                    </a:cubicBezTo>
                    <a:cubicBezTo>
                      <a:pt x="7897" y="14689"/>
                      <a:pt x="8036" y="17870"/>
                      <a:pt x="7997" y="18506"/>
                    </a:cubicBezTo>
                    <a:lnTo>
                      <a:pt x="7044" y="18466"/>
                    </a:lnTo>
                    <a:lnTo>
                      <a:pt x="6994" y="19695"/>
                    </a:lnTo>
                    <a:lnTo>
                      <a:pt x="9911" y="19811"/>
                    </a:lnTo>
                    <a:lnTo>
                      <a:pt x="9961" y="18583"/>
                    </a:lnTo>
                    <a:lnTo>
                      <a:pt x="9225" y="18556"/>
                    </a:lnTo>
                    <a:cubicBezTo>
                      <a:pt x="9263" y="17878"/>
                      <a:pt x="9124" y="14686"/>
                      <a:pt x="9113" y="11795"/>
                    </a:cubicBezTo>
                    <a:cubicBezTo>
                      <a:pt x="9105" y="10063"/>
                      <a:pt x="8562" y="8851"/>
                      <a:pt x="7505" y="8188"/>
                    </a:cubicBezTo>
                    <a:cubicBezTo>
                      <a:pt x="6878" y="7796"/>
                      <a:pt x="6141" y="7655"/>
                      <a:pt x="5406" y="7655"/>
                    </a:cubicBezTo>
                    <a:cubicBezTo>
                      <a:pt x="4340" y="7655"/>
                      <a:pt x="3278" y="7951"/>
                      <a:pt x="2565" y="8203"/>
                    </a:cubicBezTo>
                    <a:lnTo>
                      <a:pt x="2457" y="1"/>
                    </a:ln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5101198" y="3057339"/>
                <a:ext cx="638167" cy="940097"/>
              </a:xfrm>
              <a:custGeom>
                <a:avLst/>
                <a:gdLst/>
                <a:ahLst/>
                <a:cxnLst/>
                <a:rect l="l" t="t" r="r" b="b"/>
                <a:pathLst>
                  <a:path w="12612" h="18579" extrusionOk="0">
                    <a:moveTo>
                      <a:pt x="5545" y="1228"/>
                    </a:moveTo>
                    <a:cubicBezTo>
                      <a:pt x="7272" y="1228"/>
                      <a:pt x="9505" y="1505"/>
                      <a:pt x="10555" y="2627"/>
                    </a:cubicBezTo>
                    <a:cubicBezTo>
                      <a:pt x="11152" y="3263"/>
                      <a:pt x="11329" y="4119"/>
                      <a:pt x="11101" y="5239"/>
                    </a:cubicBezTo>
                    <a:cubicBezTo>
                      <a:pt x="10834" y="6548"/>
                      <a:pt x="10264" y="7401"/>
                      <a:pt x="9357" y="7839"/>
                    </a:cubicBezTo>
                    <a:cubicBezTo>
                      <a:pt x="8834" y="8094"/>
                      <a:pt x="8241" y="8191"/>
                      <a:pt x="7643" y="8191"/>
                    </a:cubicBezTo>
                    <a:cubicBezTo>
                      <a:pt x="5785" y="8191"/>
                      <a:pt x="3879" y="7257"/>
                      <a:pt x="3856" y="7242"/>
                    </a:cubicBezTo>
                    <a:lnTo>
                      <a:pt x="3848" y="7261"/>
                    </a:lnTo>
                    <a:lnTo>
                      <a:pt x="4220" y="1283"/>
                    </a:lnTo>
                    <a:cubicBezTo>
                      <a:pt x="4593" y="1251"/>
                      <a:pt x="5048" y="1228"/>
                      <a:pt x="5545" y="1228"/>
                    </a:cubicBezTo>
                    <a:close/>
                    <a:moveTo>
                      <a:pt x="5592" y="0"/>
                    </a:moveTo>
                    <a:cubicBezTo>
                      <a:pt x="4473" y="0"/>
                      <a:pt x="3644" y="109"/>
                      <a:pt x="3558" y="121"/>
                    </a:cubicBezTo>
                    <a:lnTo>
                      <a:pt x="3057" y="190"/>
                    </a:lnTo>
                    <a:lnTo>
                      <a:pt x="2066" y="16990"/>
                    </a:lnTo>
                    <a:lnTo>
                      <a:pt x="187" y="16703"/>
                    </a:lnTo>
                    <a:lnTo>
                      <a:pt x="1" y="17916"/>
                    </a:lnTo>
                    <a:lnTo>
                      <a:pt x="4317" y="18579"/>
                    </a:lnTo>
                    <a:lnTo>
                      <a:pt x="4503" y="17362"/>
                    </a:lnTo>
                    <a:lnTo>
                      <a:pt x="3286" y="17176"/>
                    </a:lnTo>
                    <a:lnTo>
                      <a:pt x="3767" y="8551"/>
                    </a:lnTo>
                    <a:cubicBezTo>
                      <a:pt x="4512" y="8865"/>
                      <a:pt x="6051" y="9418"/>
                      <a:pt x="7643" y="9418"/>
                    </a:cubicBezTo>
                    <a:cubicBezTo>
                      <a:pt x="8408" y="9418"/>
                      <a:pt x="9185" y="9290"/>
                      <a:pt x="9892" y="8946"/>
                    </a:cubicBezTo>
                    <a:cubicBezTo>
                      <a:pt x="11147" y="8334"/>
                      <a:pt x="11957" y="7172"/>
                      <a:pt x="12302" y="5482"/>
                    </a:cubicBezTo>
                    <a:cubicBezTo>
                      <a:pt x="12612" y="3968"/>
                      <a:pt x="12325" y="2720"/>
                      <a:pt x="11454" y="1786"/>
                    </a:cubicBezTo>
                    <a:cubicBezTo>
                      <a:pt x="10055" y="293"/>
                      <a:pt x="7432" y="0"/>
                      <a:pt x="5592"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0"/>
              <p:cNvGrpSpPr/>
              <p:nvPr/>
            </p:nvGrpSpPr>
            <p:grpSpPr>
              <a:xfrm>
                <a:off x="5475044" y="2838149"/>
                <a:ext cx="867600" cy="1197564"/>
                <a:chOff x="5475044" y="2838149"/>
                <a:chExt cx="867600" cy="1197564"/>
              </a:xfrm>
            </p:grpSpPr>
            <p:sp>
              <p:nvSpPr>
                <p:cNvPr id="195" name="Google Shape;195;p20"/>
                <p:cNvSpPr/>
                <p:nvPr/>
              </p:nvSpPr>
              <p:spPr>
                <a:xfrm>
                  <a:off x="5475044" y="3910013"/>
                  <a:ext cx="867600" cy="1257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flipH="1">
                  <a:off x="6115786" y="3646015"/>
                  <a:ext cx="161366" cy="172394"/>
                </a:xfrm>
                <a:custGeom>
                  <a:avLst/>
                  <a:gdLst/>
                  <a:ahLst/>
                  <a:cxnLst/>
                  <a:rect l="l" t="t" r="r" b="b"/>
                  <a:pathLst>
                    <a:path w="3468" h="3705" extrusionOk="0">
                      <a:moveTo>
                        <a:pt x="899" y="1"/>
                      </a:moveTo>
                      <a:cubicBezTo>
                        <a:pt x="670" y="1"/>
                        <a:pt x="443" y="70"/>
                        <a:pt x="276" y="275"/>
                      </a:cubicBezTo>
                      <a:cubicBezTo>
                        <a:pt x="39" y="570"/>
                        <a:pt x="0" y="1065"/>
                        <a:pt x="117" y="1460"/>
                      </a:cubicBezTo>
                      <a:cubicBezTo>
                        <a:pt x="233" y="1852"/>
                        <a:pt x="469" y="2154"/>
                        <a:pt x="721" y="2414"/>
                      </a:cubicBezTo>
                      <a:cubicBezTo>
                        <a:pt x="1325" y="3041"/>
                        <a:pt x="2042" y="3487"/>
                        <a:pt x="2801" y="3704"/>
                      </a:cubicBezTo>
                      <a:lnTo>
                        <a:pt x="3468" y="2092"/>
                      </a:lnTo>
                      <a:cubicBezTo>
                        <a:pt x="2996" y="1019"/>
                        <a:pt x="2150" y="248"/>
                        <a:pt x="1213" y="39"/>
                      </a:cubicBezTo>
                      <a:cubicBezTo>
                        <a:pt x="1112" y="16"/>
                        <a:pt x="1005" y="1"/>
                        <a:pt x="899"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5605027" y="2838149"/>
                  <a:ext cx="607635" cy="1160505"/>
                </a:xfrm>
                <a:custGeom>
                  <a:avLst/>
                  <a:gdLst/>
                  <a:ahLst/>
                  <a:cxnLst/>
                  <a:rect l="l" t="t" r="r" b="b"/>
                  <a:pathLst>
                    <a:path w="13059" h="24941" extrusionOk="0">
                      <a:moveTo>
                        <a:pt x="5251" y="1"/>
                      </a:moveTo>
                      <a:cubicBezTo>
                        <a:pt x="4092" y="13"/>
                        <a:pt x="4356" y="10536"/>
                        <a:pt x="3865" y="13256"/>
                      </a:cubicBezTo>
                      <a:cubicBezTo>
                        <a:pt x="3372" y="15976"/>
                        <a:pt x="1" y="18757"/>
                        <a:pt x="280" y="22008"/>
                      </a:cubicBezTo>
                      <a:cubicBezTo>
                        <a:pt x="465" y="24196"/>
                        <a:pt x="2065" y="24940"/>
                        <a:pt x="3728" y="24940"/>
                      </a:cubicBezTo>
                      <a:cubicBezTo>
                        <a:pt x="4191" y="24940"/>
                        <a:pt x="4660" y="24883"/>
                        <a:pt x="5104" y="24782"/>
                      </a:cubicBezTo>
                      <a:cubicBezTo>
                        <a:pt x="5379" y="24721"/>
                        <a:pt x="5642" y="24643"/>
                        <a:pt x="5891" y="24554"/>
                      </a:cubicBezTo>
                      <a:cubicBezTo>
                        <a:pt x="6127" y="24469"/>
                        <a:pt x="6313" y="24271"/>
                        <a:pt x="6367" y="24023"/>
                      </a:cubicBezTo>
                      <a:cubicBezTo>
                        <a:pt x="6371" y="24008"/>
                        <a:pt x="6375" y="23992"/>
                        <a:pt x="6375" y="23973"/>
                      </a:cubicBezTo>
                      <a:cubicBezTo>
                        <a:pt x="6379" y="23957"/>
                        <a:pt x="6379" y="23942"/>
                        <a:pt x="6383" y="23927"/>
                      </a:cubicBezTo>
                      <a:cubicBezTo>
                        <a:pt x="6925" y="24031"/>
                        <a:pt x="7459" y="24070"/>
                        <a:pt x="7960" y="24070"/>
                      </a:cubicBezTo>
                      <a:cubicBezTo>
                        <a:pt x="8080" y="24558"/>
                        <a:pt x="8250" y="24864"/>
                        <a:pt x="8479" y="24875"/>
                      </a:cubicBezTo>
                      <a:cubicBezTo>
                        <a:pt x="8481" y="24875"/>
                        <a:pt x="8484" y="24875"/>
                        <a:pt x="8486" y="24875"/>
                      </a:cubicBezTo>
                      <a:cubicBezTo>
                        <a:pt x="8685" y="24875"/>
                        <a:pt x="8849" y="24566"/>
                        <a:pt x="8983" y="24011"/>
                      </a:cubicBezTo>
                      <a:cubicBezTo>
                        <a:pt x="9567" y="23950"/>
                        <a:pt x="10071" y="23845"/>
                        <a:pt x="10443" y="23748"/>
                      </a:cubicBezTo>
                      <a:cubicBezTo>
                        <a:pt x="10528" y="23725"/>
                        <a:pt x="10610" y="23705"/>
                        <a:pt x="10680" y="23682"/>
                      </a:cubicBezTo>
                      <a:cubicBezTo>
                        <a:pt x="10741" y="24035"/>
                        <a:pt x="10823" y="24333"/>
                        <a:pt x="10919" y="24539"/>
                      </a:cubicBezTo>
                      <a:cubicBezTo>
                        <a:pt x="11020" y="24748"/>
                        <a:pt x="11136" y="24868"/>
                        <a:pt x="11280" y="24875"/>
                      </a:cubicBezTo>
                      <a:cubicBezTo>
                        <a:pt x="11283" y="24875"/>
                        <a:pt x="11286" y="24875"/>
                        <a:pt x="11290" y="24875"/>
                      </a:cubicBezTo>
                      <a:cubicBezTo>
                        <a:pt x="13058" y="24875"/>
                        <a:pt x="12041" y="323"/>
                        <a:pt x="10757" y="261"/>
                      </a:cubicBezTo>
                      <a:cubicBezTo>
                        <a:pt x="10753" y="261"/>
                        <a:pt x="10749" y="261"/>
                        <a:pt x="10746" y="261"/>
                      </a:cubicBezTo>
                      <a:cubicBezTo>
                        <a:pt x="10549" y="261"/>
                        <a:pt x="10395" y="481"/>
                        <a:pt x="10272" y="857"/>
                      </a:cubicBezTo>
                      <a:cubicBezTo>
                        <a:pt x="9598" y="2926"/>
                        <a:pt x="9916" y="9676"/>
                        <a:pt x="9916" y="9676"/>
                      </a:cubicBezTo>
                      <a:cubicBezTo>
                        <a:pt x="9916" y="9676"/>
                        <a:pt x="8672" y="9479"/>
                        <a:pt x="7415" y="9479"/>
                      </a:cubicBezTo>
                      <a:cubicBezTo>
                        <a:pt x="6927" y="9479"/>
                        <a:pt x="6438" y="9508"/>
                        <a:pt x="6018" y="9591"/>
                      </a:cubicBezTo>
                      <a:cubicBezTo>
                        <a:pt x="6018" y="9591"/>
                        <a:pt x="6390" y="401"/>
                        <a:pt x="5321" y="13"/>
                      </a:cubicBezTo>
                      <a:cubicBezTo>
                        <a:pt x="5297" y="6"/>
                        <a:pt x="5274" y="1"/>
                        <a:pt x="5251"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flipH="1">
                  <a:off x="5771612" y="3388669"/>
                  <a:ext cx="134379" cy="104413"/>
                </a:xfrm>
                <a:custGeom>
                  <a:avLst/>
                  <a:gdLst/>
                  <a:ahLst/>
                  <a:cxnLst/>
                  <a:rect l="l" t="t" r="r" b="b"/>
                  <a:pathLst>
                    <a:path w="2888" h="2244" extrusionOk="0">
                      <a:moveTo>
                        <a:pt x="1590" y="0"/>
                      </a:moveTo>
                      <a:cubicBezTo>
                        <a:pt x="1149" y="0"/>
                        <a:pt x="695" y="179"/>
                        <a:pt x="450" y="518"/>
                      </a:cubicBezTo>
                      <a:cubicBezTo>
                        <a:pt x="1" y="1126"/>
                        <a:pt x="539" y="2040"/>
                        <a:pt x="1194" y="2206"/>
                      </a:cubicBezTo>
                      <a:cubicBezTo>
                        <a:pt x="1295" y="2232"/>
                        <a:pt x="1399" y="2244"/>
                        <a:pt x="1503" y="2244"/>
                      </a:cubicBezTo>
                      <a:cubicBezTo>
                        <a:pt x="1766" y="2244"/>
                        <a:pt x="2031" y="2166"/>
                        <a:pt x="2256" y="2024"/>
                      </a:cubicBezTo>
                      <a:cubicBezTo>
                        <a:pt x="2508" y="1866"/>
                        <a:pt x="2717" y="1625"/>
                        <a:pt x="2790" y="1335"/>
                      </a:cubicBezTo>
                      <a:cubicBezTo>
                        <a:pt x="2887" y="955"/>
                        <a:pt x="2732" y="529"/>
                        <a:pt x="2426" y="273"/>
                      </a:cubicBezTo>
                      <a:cubicBezTo>
                        <a:pt x="2205" y="89"/>
                        <a:pt x="1900" y="0"/>
                        <a:pt x="1590"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flipH="1">
                  <a:off x="5605039" y="2850293"/>
                  <a:ext cx="116511" cy="1145336"/>
                </a:xfrm>
                <a:custGeom>
                  <a:avLst/>
                  <a:gdLst/>
                  <a:ahLst/>
                  <a:cxnLst/>
                  <a:rect l="l" t="t" r="r" b="b"/>
                  <a:pathLst>
                    <a:path w="2504" h="24615" extrusionOk="0">
                      <a:moveTo>
                        <a:pt x="200" y="0"/>
                      </a:moveTo>
                      <a:cubicBezTo>
                        <a:pt x="1" y="0"/>
                        <a:pt x="237" y="1942"/>
                        <a:pt x="268" y="2395"/>
                      </a:cubicBezTo>
                      <a:cubicBezTo>
                        <a:pt x="679" y="8303"/>
                        <a:pt x="876" y="14227"/>
                        <a:pt x="853" y="20151"/>
                      </a:cubicBezTo>
                      <a:cubicBezTo>
                        <a:pt x="845" y="21348"/>
                        <a:pt x="829" y="22557"/>
                        <a:pt x="535" y="23720"/>
                      </a:cubicBezTo>
                      <a:cubicBezTo>
                        <a:pt x="488" y="23906"/>
                        <a:pt x="431" y="24095"/>
                        <a:pt x="364" y="24278"/>
                      </a:cubicBezTo>
                      <a:cubicBezTo>
                        <a:pt x="465" y="24487"/>
                        <a:pt x="581" y="24607"/>
                        <a:pt x="725" y="24614"/>
                      </a:cubicBezTo>
                      <a:cubicBezTo>
                        <a:pt x="728" y="24614"/>
                        <a:pt x="731" y="24614"/>
                        <a:pt x="735" y="24614"/>
                      </a:cubicBezTo>
                      <a:cubicBezTo>
                        <a:pt x="2503" y="24614"/>
                        <a:pt x="1486" y="62"/>
                        <a:pt x="202" y="0"/>
                      </a:cubicBezTo>
                      <a:cubicBezTo>
                        <a:pt x="201" y="0"/>
                        <a:pt x="201" y="0"/>
                        <a:pt x="200"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flipH="1">
                  <a:off x="5909012" y="3677003"/>
                  <a:ext cx="120094" cy="308308"/>
                </a:xfrm>
                <a:custGeom>
                  <a:avLst/>
                  <a:gdLst/>
                  <a:ahLst/>
                  <a:cxnLst/>
                  <a:rect l="l" t="t" r="r" b="b"/>
                  <a:pathLst>
                    <a:path w="2581" h="6626" extrusionOk="0">
                      <a:moveTo>
                        <a:pt x="105" y="0"/>
                      </a:moveTo>
                      <a:lnTo>
                        <a:pt x="0" y="183"/>
                      </a:lnTo>
                      <a:cubicBezTo>
                        <a:pt x="1077" y="798"/>
                        <a:pt x="1465" y="2577"/>
                        <a:pt x="1748" y="3871"/>
                      </a:cubicBezTo>
                      <a:cubicBezTo>
                        <a:pt x="1887" y="4518"/>
                        <a:pt x="2000" y="5033"/>
                        <a:pt x="2162" y="5304"/>
                      </a:cubicBezTo>
                      <a:cubicBezTo>
                        <a:pt x="2309" y="5549"/>
                        <a:pt x="2360" y="5773"/>
                        <a:pt x="2318" y="5971"/>
                      </a:cubicBezTo>
                      <a:cubicBezTo>
                        <a:pt x="2271" y="6177"/>
                        <a:pt x="2116" y="6351"/>
                        <a:pt x="1907" y="6424"/>
                      </a:cubicBezTo>
                      <a:lnTo>
                        <a:pt x="1980" y="6626"/>
                      </a:lnTo>
                      <a:cubicBezTo>
                        <a:pt x="2255" y="6525"/>
                        <a:pt x="2465" y="6293"/>
                        <a:pt x="2527" y="6018"/>
                      </a:cubicBezTo>
                      <a:cubicBezTo>
                        <a:pt x="2581" y="5766"/>
                        <a:pt x="2523" y="5487"/>
                        <a:pt x="2345" y="5196"/>
                      </a:cubicBezTo>
                      <a:cubicBezTo>
                        <a:pt x="2201" y="4952"/>
                        <a:pt x="2085" y="4428"/>
                        <a:pt x="1953" y="3829"/>
                      </a:cubicBezTo>
                      <a:cubicBezTo>
                        <a:pt x="1663" y="2492"/>
                        <a:pt x="1268" y="662"/>
                        <a:pt x="105"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flipH="1">
                  <a:off x="5687629" y="3638385"/>
                  <a:ext cx="44529" cy="362096"/>
                </a:xfrm>
                <a:custGeom>
                  <a:avLst/>
                  <a:gdLst/>
                  <a:ahLst/>
                  <a:cxnLst/>
                  <a:rect l="l" t="t" r="r" b="b"/>
                  <a:pathLst>
                    <a:path w="957" h="7782" extrusionOk="0">
                      <a:moveTo>
                        <a:pt x="85" y="1"/>
                      </a:moveTo>
                      <a:cubicBezTo>
                        <a:pt x="85" y="17"/>
                        <a:pt x="0" y="1671"/>
                        <a:pt x="27" y="3418"/>
                      </a:cubicBezTo>
                      <a:cubicBezTo>
                        <a:pt x="62" y="5789"/>
                        <a:pt x="271" y="7207"/>
                        <a:pt x="655" y="7630"/>
                      </a:cubicBezTo>
                      <a:cubicBezTo>
                        <a:pt x="739" y="7727"/>
                        <a:pt x="841" y="7777"/>
                        <a:pt x="949" y="7781"/>
                      </a:cubicBezTo>
                      <a:lnTo>
                        <a:pt x="957" y="7572"/>
                      </a:lnTo>
                      <a:cubicBezTo>
                        <a:pt x="907" y="7568"/>
                        <a:pt x="860" y="7541"/>
                        <a:pt x="809" y="7486"/>
                      </a:cubicBezTo>
                      <a:cubicBezTo>
                        <a:pt x="573" y="7223"/>
                        <a:pt x="279" y="6305"/>
                        <a:pt x="240" y="3418"/>
                      </a:cubicBezTo>
                      <a:cubicBezTo>
                        <a:pt x="213" y="1675"/>
                        <a:pt x="298" y="28"/>
                        <a:pt x="298" y="13"/>
                      </a:cubicBezTo>
                      <a:lnTo>
                        <a:pt x="8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flipH="1">
                  <a:off x="5779197" y="3638385"/>
                  <a:ext cx="83335" cy="362096"/>
                </a:xfrm>
                <a:custGeom>
                  <a:avLst/>
                  <a:gdLst/>
                  <a:ahLst/>
                  <a:cxnLst/>
                  <a:rect l="l" t="t" r="r" b="b"/>
                  <a:pathLst>
                    <a:path w="1791" h="7782" extrusionOk="0">
                      <a:moveTo>
                        <a:pt x="86" y="1"/>
                      </a:moveTo>
                      <a:cubicBezTo>
                        <a:pt x="86" y="17"/>
                        <a:pt x="0" y="1671"/>
                        <a:pt x="24" y="3418"/>
                      </a:cubicBezTo>
                      <a:cubicBezTo>
                        <a:pt x="59" y="5789"/>
                        <a:pt x="272" y="7207"/>
                        <a:pt x="651" y="7630"/>
                      </a:cubicBezTo>
                      <a:cubicBezTo>
                        <a:pt x="741" y="7727"/>
                        <a:pt x="841" y="7777"/>
                        <a:pt x="946" y="7781"/>
                      </a:cubicBezTo>
                      <a:lnTo>
                        <a:pt x="961" y="7781"/>
                      </a:lnTo>
                      <a:cubicBezTo>
                        <a:pt x="1179" y="7781"/>
                        <a:pt x="1349" y="7556"/>
                        <a:pt x="1492" y="7095"/>
                      </a:cubicBezTo>
                      <a:cubicBezTo>
                        <a:pt x="1608" y="6704"/>
                        <a:pt x="1710" y="6123"/>
                        <a:pt x="1790" y="5371"/>
                      </a:cubicBezTo>
                      <a:lnTo>
                        <a:pt x="1578" y="5348"/>
                      </a:lnTo>
                      <a:cubicBezTo>
                        <a:pt x="1356" y="7452"/>
                        <a:pt x="1031" y="7572"/>
                        <a:pt x="961" y="7572"/>
                      </a:cubicBezTo>
                      <a:lnTo>
                        <a:pt x="957" y="7572"/>
                      </a:lnTo>
                      <a:cubicBezTo>
                        <a:pt x="907" y="7568"/>
                        <a:pt x="861" y="7541"/>
                        <a:pt x="810" y="7486"/>
                      </a:cubicBezTo>
                      <a:cubicBezTo>
                        <a:pt x="570" y="7223"/>
                        <a:pt x="279" y="6305"/>
                        <a:pt x="237" y="3418"/>
                      </a:cubicBezTo>
                      <a:cubicBezTo>
                        <a:pt x="213" y="1675"/>
                        <a:pt x="295" y="28"/>
                        <a:pt x="299" y="13"/>
                      </a:cubicBezTo>
                      <a:lnTo>
                        <a:pt x="86"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flipH="1">
                  <a:off x="5892962" y="3346933"/>
                  <a:ext cx="22567" cy="40574"/>
                </a:xfrm>
                <a:custGeom>
                  <a:avLst/>
                  <a:gdLst/>
                  <a:ahLst/>
                  <a:cxnLst/>
                  <a:rect l="l" t="t" r="r" b="b"/>
                  <a:pathLst>
                    <a:path w="485" h="872" extrusionOk="0">
                      <a:moveTo>
                        <a:pt x="255" y="0"/>
                      </a:moveTo>
                      <a:cubicBezTo>
                        <a:pt x="131" y="0"/>
                        <a:pt x="23" y="188"/>
                        <a:pt x="12" y="422"/>
                      </a:cubicBezTo>
                      <a:cubicBezTo>
                        <a:pt x="0" y="666"/>
                        <a:pt x="97" y="864"/>
                        <a:pt x="225" y="872"/>
                      </a:cubicBezTo>
                      <a:cubicBezTo>
                        <a:pt x="227" y="872"/>
                        <a:pt x="228" y="872"/>
                        <a:pt x="229" y="872"/>
                      </a:cubicBezTo>
                      <a:cubicBezTo>
                        <a:pt x="355" y="872"/>
                        <a:pt x="465" y="683"/>
                        <a:pt x="473" y="446"/>
                      </a:cubicBezTo>
                      <a:cubicBezTo>
                        <a:pt x="485" y="206"/>
                        <a:pt x="392" y="4"/>
                        <a:pt x="263" y="0"/>
                      </a:cubicBezTo>
                      <a:cubicBezTo>
                        <a:pt x="261" y="0"/>
                        <a:pt x="258" y="0"/>
                        <a:pt x="255"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flipH="1">
                  <a:off x="5748722" y="3353773"/>
                  <a:ext cx="22614" cy="40621"/>
                </a:xfrm>
                <a:custGeom>
                  <a:avLst/>
                  <a:gdLst/>
                  <a:ahLst/>
                  <a:cxnLst/>
                  <a:rect l="l" t="t" r="r" b="b"/>
                  <a:pathLst>
                    <a:path w="486" h="873" extrusionOk="0">
                      <a:moveTo>
                        <a:pt x="257" y="0"/>
                      </a:moveTo>
                      <a:cubicBezTo>
                        <a:pt x="132" y="0"/>
                        <a:pt x="24" y="187"/>
                        <a:pt x="13" y="422"/>
                      </a:cubicBezTo>
                      <a:cubicBezTo>
                        <a:pt x="1" y="663"/>
                        <a:pt x="98" y="864"/>
                        <a:pt x="226" y="872"/>
                      </a:cubicBezTo>
                      <a:cubicBezTo>
                        <a:pt x="227" y="873"/>
                        <a:pt x="228" y="873"/>
                        <a:pt x="229" y="873"/>
                      </a:cubicBezTo>
                      <a:cubicBezTo>
                        <a:pt x="356" y="873"/>
                        <a:pt x="466" y="684"/>
                        <a:pt x="478" y="446"/>
                      </a:cubicBezTo>
                      <a:cubicBezTo>
                        <a:pt x="485" y="206"/>
                        <a:pt x="392" y="4"/>
                        <a:pt x="265" y="0"/>
                      </a:cubicBezTo>
                      <a:cubicBezTo>
                        <a:pt x="262" y="0"/>
                        <a:pt x="260" y="0"/>
                        <a:pt x="257"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flipH="1">
                  <a:off x="5811489" y="3411374"/>
                  <a:ext cx="44576" cy="42761"/>
                </a:xfrm>
                <a:custGeom>
                  <a:avLst/>
                  <a:gdLst/>
                  <a:ahLst/>
                  <a:cxnLst/>
                  <a:rect l="l" t="t" r="r" b="b"/>
                  <a:pathLst>
                    <a:path w="958" h="919" extrusionOk="0">
                      <a:moveTo>
                        <a:pt x="444" y="1"/>
                      </a:moveTo>
                      <a:cubicBezTo>
                        <a:pt x="283" y="1"/>
                        <a:pt x="127" y="36"/>
                        <a:pt x="63" y="146"/>
                      </a:cubicBezTo>
                      <a:cubicBezTo>
                        <a:pt x="1" y="262"/>
                        <a:pt x="44" y="409"/>
                        <a:pt x="101" y="529"/>
                      </a:cubicBezTo>
                      <a:cubicBezTo>
                        <a:pt x="170" y="669"/>
                        <a:pt x="275" y="917"/>
                        <a:pt x="439" y="917"/>
                      </a:cubicBezTo>
                      <a:cubicBezTo>
                        <a:pt x="443" y="917"/>
                        <a:pt x="446" y="917"/>
                        <a:pt x="450" y="917"/>
                      </a:cubicBezTo>
                      <a:cubicBezTo>
                        <a:pt x="459" y="918"/>
                        <a:pt x="467" y="919"/>
                        <a:pt x="476" y="919"/>
                      </a:cubicBezTo>
                      <a:cubicBezTo>
                        <a:pt x="631" y="919"/>
                        <a:pt x="753" y="692"/>
                        <a:pt x="830" y="564"/>
                      </a:cubicBezTo>
                      <a:cubicBezTo>
                        <a:pt x="900" y="452"/>
                        <a:pt x="958" y="309"/>
                        <a:pt x="904" y="184"/>
                      </a:cubicBezTo>
                      <a:cubicBezTo>
                        <a:pt x="850" y="57"/>
                        <a:pt x="671" y="10"/>
                        <a:pt x="493" y="2"/>
                      </a:cubicBezTo>
                      <a:cubicBezTo>
                        <a:pt x="477" y="1"/>
                        <a:pt x="460" y="1"/>
                        <a:pt x="444"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flipH="1">
                  <a:off x="5965077" y="2838149"/>
                  <a:ext cx="247586" cy="1160505"/>
                </a:xfrm>
                <a:custGeom>
                  <a:avLst/>
                  <a:gdLst/>
                  <a:ahLst/>
                  <a:cxnLst/>
                  <a:rect l="l" t="t" r="r" b="b"/>
                  <a:pathLst>
                    <a:path w="5321" h="24941" extrusionOk="0">
                      <a:moveTo>
                        <a:pt x="5251" y="1"/>
                      </a:moveTo>
                      <a:cubicBezTo>
                        <a:pt x="4092" y="13"/>
                        <a:pt x="4356" y="10536"/>
                        <a:pt x="3865" y="13256"/>
                      </a:cubicBezTo>
                      <a:cubicBezTo>
                        <a:pt x="3372" y="15976"/>
                        <a:pt x="1" y="18757"/>
                        <a:pt x="280" y="22008"/>
                      </a:cubicBezTo>
                      <a:cubicBezTo>
                        <a:pt x="465" y="24196"/>
                        <a:pt x="2065" y="24940"/>
                        <a:pt x="3728" y="24940"/>
                      </a:cubicBezTo>
                      <a:cubicBezTo>
                        <a:pt x="4191" y="24940"/>
                        <a:pt x="4660" y="24883"/>
                        <a:pt x="5104" y="24782"/>
                      </a:cubicBezTo>
                      <a:cubicBezTo>
                        <a:pt x="4659" y="24387"/>
                        <a:pt x="4232" y="23969"/>
                        <a:pt x="3856" y="23508"/>
                      </a:cubicBezTo>
                      <a:cubicBezTo>
                        <a:pt x="3139" y="22632"/>
                        <a:pt x="2601" y="21570"/>
                        <a:pt x="2527" y="20443"/>
                      </a:cubicBezTo>
                      <a:cubicBezTo>
                        <a:pt x="2404" y="18444"/>
                        <a:pt x="3717" y="16677"/>
                        <a:pt x="4387" y="14786"/>
                      </a:cubicBezTo>
                      <a:cubicBezTo>
                        <a:pt x="5034" y="12965"/>
                        <a:pt x="5085" y="10993"/>
                        <a:pt x="5127" y="9060"/>
                      </a:cubicBezTo>
                      <a:cubicBezTo>
                        <a:pt x="5190" y="6045"/>
                        <a:pt x="5255" y="3031"/>
                        <a:pt x="5321" y="13"/>
                      </a:cubicBezTo>
                      <a:cubicBezTo>
                        <a:pt x="5297" y="6"/>
                        <a:pt x="5274" y="1"/>
                        <a:pt x="5251"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flipH="1">
                  <a:off x="5922507" y="3581806"/>
                  <a:ext cx="41877" cy="90547"/>
                </a:xfrm>
                <a:custGeom>
                  <a:avLst/>
                  <a:gdLst/>
                  <a:ahLst/>
                  <a:cxnLst/>
                  <a:rect l="l" t="t" r="r" b="b"/>
                  <a:pathLst>
                    <a:path w="900" h="1946" extrusionOk="0">
                      <a:moveTo>
                        <a:pt x="450" y="1"/>
                      </a:moveTo>
                      <a:cubicBezTo>
                        <a:pt x="202" y="1"/>
                        <a:pt x="1" y="435"/>
                        <a:pt x="1" y="973"/>
                      </a:cubicBezTo>
                      <a:cubicBezTo>
                        <a:pt x="1" y="1512"/>
                        <a:pt x="202" y="1946"/>
                        <a:pt x="450" y="1946"/>
                      </a:cubicBezTo>
                      <a:cubicBezTo>
                        <a:pt x="698" y="1946"/>
                        <a:pt x="900" y="1512"/>
                        <a:pt x="900" y="973"/>
                      </a:cubicBezTo>
                      <a:cubicBezTo>
                        <a:pt x="900" y="435"/>
                        <a:pt x="698" y="1"/>
                        <a:pt x="450"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flipH="1">
                  <a:off x="5922772" y="3814988"/>
                  <a:ext cx="36624" cy="79502"/>
                </a:xfrm>
                <a:custGeom>
                  <a:avLst/>
                  <a:gdLst/>
                  <a:ahLst/>
                  <a:cxnLst/>
                  <a:rect l="l" t="t" r="r" b="b"/>
                  <a:pathLst>
                    <a:path w="896" h="1945" extrusionOk="0">
                      <a:moveTo>
                        <a:pt x="446" y="0"/>
                      </a:moveTo>
                      <a:cubicBezTo>
                        <a:pt x="198" y="0"/>
                        <a:pt x="1" y="434"/>
                        <a:pt x="1" y="973"/>
                      </a:cubicBezTo>
                      <a:cubicBezTo>
                        <a:pt x="1" y="1511"/>
                        <a:pt x="198" y="1945"/>
                        <a:pt x="446" y="1945"/>
                      </a:cubicBezTo>
                      <a:cubicBezTo>
                        <a:pt x="694" y="1945"/>
                        <a:pt x="895" y="1511"/>
                        <a:pt x="895" y="973"/>
                      </a:cubicBezTo>
                      <a:cubicBezTo>
                        <a:pt x="895" y="434"/>
                        <a:pt x="694" y="0"/>
                        <a:pt x="446"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flipH="1">
                  <a:off x="5780129" y="3749819"/>
                  <a:ext cx="23637" cy="51043"/>
                </a:xfrm>
                <a:custGeom>
                  <a:avLst/>
                  <a:gdLst/>
                  <a:ahLst/>
                  <a:cxnLst/>
                  <a:rect l="l" t="t" r="r" b="b"/>
                  <a:pathLst>
                    <a:path w="508" h="1097" extrusionOk="0">
                      <a:moveTo>
                        <a:pt x="252" y="0"/>
                      </a:moveTo>
                      <a:cubicBezTo>
                        <a:pt x="113" y="0"/>
                        <a:pt x="0" y="245"/>
                        <a:pt x="0" y="547"/>
                      </a:cubicBezTo>
                      <a:cubicBezTo>
                        <a:pt x="0" y="853"/>
                        <a:pt x="113" y="1097"/>
                        <a:pt x="252" y="1097"/>
                      </a:cubicBezTo>
                      <a:cubicBezTo>
                        <a:pt x="392" y="1097"/>
                        <a:pt x="508" y="853"/>
                        <a:pt x="508" y="547"/>
                      </a:cubicBezTo>
                      <a:cubicBezTo>
                        <a:pt x="508" y="245"/>
                        <a:pt x="392" y="0"/>
                        <a:pt x="252"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flipH="1">
                  <a:off x="5742952" y="3535651"/>
                  <a:ext cx="38620" cy="84080"/>
                </a:xfrm>
                <a:custGeom>
                  <a:avLst/>
                  <a:gdLst/>
                  <a:ahLst/>
                  <a:cxnLst/>
                  <a:rect l="l" t="t" r="r" b="b"/>
                  <a:pathLst>
                    <a:path w="830" h="1807" extrusionOk="0">
                      <a:moveTo>
                        <a:pt x="415" y="0"/>
                      </a:moveTo>
                      <a:cubicBezTo>
                        <a:pt x="186" y="0"/>
                        <a:pt x="0" y="404"/>
                        <a:pt x="0" y="903"/>
                      </a:cubicBezTo>
                      <a:cubicBezTo>
                        <a:pt x="0" y="1404"/>
                        <a:pt x="186" y="1806"/>
                        <a:pt x="415" y="1806"/>
                      </a:cubicBezTo>
                      <a:cubicBezTo>
                        <a:pt x="644" y="1806"/>
                        <a:pt x="830" y="1404"/>
                        <a:pt x="830" y="903"/>
                      </a:cubicBezTo>
                      <a:cubicBezTo>
                        <a:pt x="830" y="404"/>
                        <a:pt x="644" y="0"/>
                        <a:pt x="415"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flipH="1">
                  <a:off x="5892217" y="3687239"/>
                  <a:ext cx="23498" cy="51136"/>
                </a:xfrm>
                <a:custGeom>
                  <a:avLst/>
                  <a:gdLst/>
                  <a:ahLst/>
                  <a:cxnLst/>
                  <a:rect l="l" t="t" r="r" b="b"/>
                  <a:pathLst>
                    <a:path w="505" h="1099" extrusionOk="0">
                      <a:moveTo>
                        <a:pt x="253" y="1"/>
                      </a:moveTo>
                      <a:cubicBezTo>
                        <a:pt x="113" y="1"/>
                        <a:pt x="1" y="245"/>
                        <a:pt x="1" y="548"/>
                      </a:cubicBezTo>
                      <a:cubicBezTo>
                        <a:pt x="1" y="850"/>
                        <a:pt x="113" y="1098"/>
                        <a:pt x="253" y="1098"/>
                      </a:cubicBezTo>
                      <a:cubicBezTo>
                        <a:pt x="392" y="1098"/>
                        <a:pt x="505" y="850"/>
                        <a:pt x="505" y="548"/>
                      </a:cubicBezTo>
                      <a:cubicBezTo>
                        <a:pt x="505" y="245"/>
                        <a:pt x="392" y="1"/>
                        <a:pt x="253"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0"/>
              <p:cNvGrpSpPr/>
              <p:nvPr/>
            </p:nvGrpSpPr>
            <p:grpSpPr>
              <a:xfrm>
                <a:off x="4997425" y="1123005"/>
                <a:ext cx="362927" cy="325176"/>
                <a:chOff x="4997425" y="849951"/>
                <a:chExt cx="362927" cy="325176"/>
              </a:xfrm>
            </p:grpSpPr>
            <p:sp>
              <p:nvSpPr>
                <p:cNvPr id="213" name="Google Shape;213;p20"/>
                <p:cNvSpPr/>
                <p:nvPr/>
              </p:nvSpPr>
              <p:spPr>
                <a:xfrm>
                  <a:off x="5168197" y="1072594"/>
                  <a:ext cx="50426" cy="99104"/>
                </a:xfrm>
                <a:custGeom>
                  <a:avLst/>
                  <a:gdLst/>
                  <a:ahLst/>
                  <a:cxnLst/>
                  <a:rect l="l" t="t" r="r" b="b"/>
                  <a:pathLst>
                    <a:path w="1500" h="2948" extrusionOk="0">
                      <a:moveTo>
                        <a:pt x="171" y="0"/>
                      </a:moveTo>
                      <a:lnTo>
                        <a:pt x="1" y="58"/>
                      </a:lnTo>
                      <a:lnTo>
                        <a:pt x="609" y="1883"/>
                      </a:lnTo>
                      <a:lnTo>
                        <a:pt x="1353" y="2948"/>
                      </a:lnTo>
                      <a:lnTo>
                        <a:pt x="1500" y="2844"/>
                      </a:lnTo>
                      <a:lnTo>
                        <a:pt x="771" y="1801"/>
                      </a:lnTo>
                      <a:lnTo>
                        <a:pt x="171" y="0"/>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171694" y="1131188"/>
                  <a:ext cx="60747" cy="17347"/>
                </a:xfrm>
                <a:custGeom>
                  <a:avLst/>
                  <a:gdLst/>
                  <a:ahLst/>
                  <a:cxnLst/>
                  <a:rect l="l" t="t" r="r" b="b"/>
                  <a:pathLst>
                    <a:path w="1807" h="516" extrusionOk="0">
                      <a:moveTo>
                        <a:pt x="574" y="1"/>
                      </a:moveTo>
                      <a:lnTo>
                        <a:pt x="1" y="349"/>
                      </a:lnTo>
                      <a:lnTo>
                        <a:pt x="94" y="507"/>
                      </a:lnTo>
                      <a:lnTo>
                        <a:pt x="601" y="198"/>
                      </a:lnTo>
                      <a:lnTo>
                        <a:pt x="1760" y="516"/>
                      </a:lnTo>
                      <a:lnTo>
                        <a:pt x="1807" y="341"/>
                      </a:lnTo>
                      <a:lnTo>
                        <a:pt x="574"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5108797" y="1067888"/>
                  <a:ext cx="14893" cy="107240"/>
                </a:xfrm>
                <a:custGeom>
                  <a:avLst/>
                  <a:gdLst/>
                  <a:ahLst/>
                  <a:cxnLst/>
                  <a:rect l="l" t="t" r="r" b="b"/>
                  <a:pathLst>
                    <a:path w="443" h="3190" extrusionOk="0">
                      <a:moveTo>
                        <a:pt x="171" y="1"/>
                      </a:moveTo>
                      <a:lnTo>
                        <a:pt x="5" y="1907"/>
                      </a:lnTo>
                      <a:lnTo>
                        <a:pt x="1" y="1918"/>
                      </a:lnTo>
                      <a:lnTo>
                        <a:pt x="260" y="3189"/>
                      </a:lnTo>
                      <a:lnTo>
                        <a:pt x="442" y="3154"/>
                      </a:lnTo>
                      <a:lnTo>
                        <a:pt x="187" y="1907"/>
                      </a:lnTo>
                      <a:lnTo>
                        <a:pt x="353" y="15"/>
                      </a:lnTo>
                      <a:lnTo>
                        <a:pt x="171"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5090577" y="1128969"/>
                  <a:ext cx="55906" cy="31802"/>
                </a:xfrm>
                <a:custGeom>
                  <a:avLst/>
                  <a:gdLst/>
                  <a:ahLst/>
                  <a:cxnLst/>
                  <a:rect l="l" t="t" r="r" b="b"/>
                  <a:pathLst>
                    <a:path w="1663" h="946" extrusionOk="0">
                      <a:moveTo>
                        <a:pt x="663" y="1"/>
                      </a:moveTo>
                      <a:lnTo>
                        <a:pt x="1" y="94"/>
                      </a:lnTo>
                      <a:lnTo>
                        <a:pt x="24" y="271"/>
                      </a:lnTo>
                      <a:lnTo>
                        <a:pt x="609" y="190"/>
                      </a:lnTo>
                      <a:lnTo>
                        <a:pt x="1546" y="945"/>
                      </a:lnTo>
                      <a:lnTo>
                        <a:pt x="1662" y="802"/>
                      </a:lnTo>
                      <a:lnTo>
                        <a:pt x="663"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300916" y="879803"/>
                  <a:ext cx="59436" cy="31163"/>
                </a:xfrm>
                <a:custGeom>
                  <a:avLst/>
                  <a:gdLst/>
                  <a:ahLst/>
                  <a:cxnLst/>
                  <a:rect l="l" t="t" r="r" b="b"/>
                  <a:pathLst>
                    <a:path w="1768" h="927" extrusionOk="0">
                      <a:moveTo>
                        <a:pt x="1" y="0"/>
                      </a:moveTo>
                      <a:lnTo>
                        <a:pt x="1" y="927"/>
                      </a:lnTo>
                      <a:lnTo>
                        <a:pt x="1768" y="555"/>
                      </a:lnTo>
                      <a:lnTo>
                        <a:pt x="1" y="0"/>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4997425" y="849951"/>
                  <a:ext cx="311601" cy="249207"/>
                </a:xfrm>
                <a:custGeom>
                  <a:avLst/>
                  <a:gdLst/>
                  <a:ahLst/>
                  <a:cxnLst/>
                  <a:rect l="l" t="t" r="r" b="b"/>
                  <a:pathLst>
                    <a:path w="9269" h="7413" extrusionOk="0">
                      <a:moveTo>
                        <a:pt x="7568" y="1"/>
                      </a:moveTo>
                      <a:cubicBezTo>
                        <a:pt x="7163" y="1"/>
                        <a:pt x="6753" y="123"/>
                        <a:pt x="6409" y="338"/>
                      </a:cubicBezTo>
                      <a:cubicBezTo>
                        <a:pt x="5882" y="667"/>
                        <a:pt x="5503" y="1202"/>
                        <a:pt x="5293" y="1779"/>
                      </a:cubicBezTo>
                      <a:cubicBezTo>
                        <a:pt x="5293" y="1779"/>
                        <a:pt x="3384" y="1962"/>
                        <a:pt x="1996" y="3097"/>
                      </a:cubicBezTo>
                      <a:cubicBezTo>
                        <a:pt x="1896" y="2698"/>
                        <a:pt x="1787" y="2280"/>
                        <a:pt x="1504" y="1977"/>
                      </a:cubicBezTo>
                      <a:cubicBezTo>
                        <a:pt x="1323" y="1780"/>
                        <a:pt x="1044" y="1650"/>
                        <a:pt x="779" y="1650"/>
                      </a:cubicBezTo>
                      <a:cubicBezTo>
                        <a:pt x="676" y="1650"/>
                        <a:pt x="574" y="1670"/>
                        <a:pt x="481" y="1713"/>
                      </a:cubicBezTo>
                      <a:cubicBezTo>
                        <a:pt x="447" y="1729"/>
                        <a:pt x="408" y="1749"/>
                        <a:pt x="377" y="1776"/>
                      </a:cubicBezTo>
                      <a:cubicBezTo>
                        <a:pt x="1" y="2051"/>
                        <a:pt x="47" y="2609"/>
                        <a:pt x="140" y="3058"/>
                      </a:cubicBezTo>
                      <a:cubicBezTo>
                        <a:pt x="331" y="3968"/>
                        <a:pt x="660" y="4794"/>
                        <a:pt x="1136" y="5600"/>
                      </a:cubicBezTo>
                      <a:cubicBezTo>
                        <a:pt x="1613" y="6405"/>
                        <a:pt x="2364" y="7099"/>
                        <a:pt x="3291" y="7324"/>
                      </a:cubicBezTo>
                      <a:cubicBezTo>
                        <a:pt x="3535" y="7383"/>
                        <a:pt x="3780" y="7412"/>
                        <a:pt x="4022" y="7412"/>
                      </a:cubicBezTo>
                      <a:cubicBezTo>
                        <a:pt x="4826" y="7412"/>
                        <a:pt x="5594" y="7094"/>
                        <a:pt x="6181" y="6511"/>
                      </a:cubicBezTo>
                      <a:cubicBezTo>
                        <a:pt x="6944" y="5755"/>
                        <a:pt x="7332" y="4681"/>
                        <a:pt x="7382" y="3620"/>
                      </a:cubicBezTo>
                      <a:cubicBezTo>
                        <a:pt x="7831" y="3387"/>
                        <a:pt x="8273" y="3167"/>
                        <a:pt x="8637" y="2822"/>
                      </a:cubicBezTo>
                      <a:cubicBezTo>
                        <a:pt x="8959" y="2516"/>
                        <a:pt x="9206" y="2117"/>
                        <a:pt x="9258" y="1686"/>
                      </a:cubicBezTo>
                      <a:cubicBezTo>
                        <a:pt x="9265" y="1629"/>
                        <a:pt x="9269" y="1570"/>
                        <a:pt x="9265" y="1512"/>
                      </a:cubicBezTo>
                      <a:cubicBezTo>
                        <a:pt x="9261" y="896"/>
                        <a:pt x="8804" y="331"/>
                        <a:pt x="8215" y="114"/>
                      </a:cubicBezTo>
                      <a:cubicBezTo>
                        <a:pt x="8009" y="37"/>
                        <a:pt x="7789" y="1"/>
                        <a:pt x="7568"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4997425" y="906629"/>
                  <a:ext cx="311231" cy="192527"/>
                </a:xfrm>
                <a:custGeom>
                  <a:avLst/>
                  <a:gdLst/>
                  <a:ahLst/>
                  <a:cxnLst/>
                  <a:rect l="l" t="t" r="r" b="b"/>
                  <a:pathLst>
                    <a:path w="9258" h="5727" extrusionOk="0">
                      <a:moveTo>
                        <a:pt x="9258" y="0"/>
                      </a:moveTo>
                      <a:cubicBezTo>
                        <a:pt x="9086" y="264"/>
                        <a:pt x="8886" y="504"/>
                        <a:pt x="8648" y="714"/>
                      </a:cubicBezTo>
                      <a:cubicBezTo>
                        <a:pt x="8076" y="1225"/>
                        <a:pt x="7382" y="1547"/>
                        <a:pt x="6611" y="1593"/>
                      </a:cubicBezTo>
                      <a:cubicBezTo>
                        <a:pt x="6475" y="2426"/>
                        <a:pt x="6154" y="3255"/>
                        <a:pt x="5557" y="3848"/>
                      </a:cubicBezTo>
                      <a:cubicBezTo>
                        <a:pt x="5093" y="4309"/>
                        <a:pt x="4446" y="4606"/>
                        <a:pt x="3801" y="4606"/>
                      </a:cubicBezTo>
                      <a:cubicBezTo>
                        <a:pt x="3613" y="4606"/>
                        <a:pt x="3424" y="4580"/>
                        <a:pt x="3240" y="4526"/>
                      </a:cubicBezTo>
                      <a:cubicBezTo>
                        <a:pt x="2682" y="4360"/>
                        <a:pt x="2229" y="3956"/>
                        <a:pt x="1857" y="3511"/>
                      </a:cubicBezTo>
                      <a:cubicBezTo>
                        <a:pt x="1047" y="2534"/>
                        <a:pt x="559" y="1295"/>
                        <a:pt x="481" y="27"/>
                      </a:cubicBezTo>
                      <a:cubicBezTo>
                        <a:pt x="447" y="43"/>
                        <a:pt x="408" y="63"/>
                        <a:pt x="377" y="90"/>
                      </a:cubicBezTo>
                      <a:cubicBezTo>
                        <a:pt x="1" y="365"/>
                        <a:pt x="47" y="923"/>
                        <a:pt x="140" y="1372"/>
                      </a:cubicBezTo>
                      <a:cubicBezTo>
                        <a:pt x="331" y="2282"/>
                        <a:pt x="660" y="3108"/>
                        <a:pt x="1136" y="3914"/>
                      </a:cubicBezTo>
                      <a:cubicBezTo>
                        <a:pt x="1613" y="4719"/>
                        <a:pt x="2364" y="5413"/>
                        <a:pt x="3291" y="5638"/>
                      </a:cubicBezTo>
                      <a:cubicBezTo>
                        <a:pt x="3535" y="5697"/>
                        <a:pt x="3780" y="5726"/>
                        <a:pt x="4022" y="5726"/>
                      </a:cubicBezTo>
                      <a:cubicBezTo>
                        <a:pt x="4826" y="5726"/>
                        <a:pt x="5594" y="5408"/>
                        <a:pt x="6181" y="4825"/>
                      </a:cubicBezTo>
                      <a:cubicBezTo>
                        <a:pt x="6944" y="4069"/>
                        <a:pt x="7332" y="2995"/>
                        <a:pt x="7382" y="1934"/>
                      </a:cubicBezTo>
                      <a:cubicBezTo>
                        <a:pt x="7831" y="1701"/>
                        <a:pt x="8273" y="1481"/>
                        <a:pt x="8637" y="1136"/>
                      </a:cubicBezTo>
                      <a:cubicBezTo>
                        <a:pt x="8959" y="830"/>
                        <a:pt x="9206" y="431"/>
                        <a:pt x="925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5005123" y="908680"/>
                  <a:ext cx="179954" cy="125763"/>
                </a:xfrm>
                <a:custGeom>
                  <a:avLst/>
                  <a:gdLst/>
                  <a:ahLst/>
                  <a:cxnLst/>
                  <a:rect l="l" t="t" r="r" b="b"/>
                  <a:pathLst>
                    <a:path w="5353" h="3741" extrusionOk="0">
                      <a:moveTo>
                        <a:pt x="4519" y="1"/>
                      </a:moveTo>
                      <a:cubicBezTo>
                        <a:pt x="3418" y="1"/>
                        <a:pt x="951" y="342"/>
                        <a:pt x="0" y="3260"/>
                      </a:cubicBezTo>
                      <a:cubicBezTo>
                        <a:pt x="0" y="3260"/>
                        <a:pt x="210" y="3345"/>
                        <a:pt x="547" y="3446"/>
                      </a:cubicBezTo>
                      <a:cubicBezTo>
                        <a:pt x="999" y="3582"/>
                        <a:pt x="1678" y="3741"/>
                        <a:pt x="2375" y="3741"/>
                      </a:cubicBezTo>
                      <a:cubicBezTo>
                        <a:pt x="3825" y="3741"/>
                        <a:pt x="5352" y="3052"/>
                        <a:pt x="5064" y="32"/>
                      </a:cubicBezTo>
                      <a:cubicBezTo>
                        <a:pt x="5064" y="32"/>
                        <a:pt x="4855" y="1"/>
                        <a:pt x="4519" y="1"/>
                      </a:cubicBezTo>
                      <a:close/>
                    </a:path>
                  </a:pathLst>
                </a:custGeom>
                <a:solidFill>
                  <a:srgbClr val="85E6D4">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5262358" y="877719"/>
                  <a:ext cx="10455" cy="23868"/>
                </a:xfrm>
                <a:custGeom>
                  <a:avLst/>
                  <a:gdLst/>
                  <a:ahLst/>
                  <a:cxnLst/>
                  <a:rect l="l" t="t" r="r" b="b"/>
                  <a:pathLst>
                    <a:path w="311" h="710" extrusionOk="0">
                      <a:moveTo>
                        <a:pt x="156" y="0"/>
                      </a:moveTo>
                      <a:cubicBezTo>
                        <a:pt x="70" y="0"/>
                        <a:pt x="0" y="159"/>
                        <a:pt x="0" y="357"/>
                      </a:cubicBezTo>
                      <a:cubicBezTo>
                        <a:pt x="0" y="551"/>
                        <a:pt x="70" y="710"/>
                        <a:pt x="156" y="710"/>
                      </a:cubicBezTo>
                      <a:cubicBezTo>
                        <a:pt x="241" y="710"/>
                        <a:pt x="311" y="551"/>
                        <a:pt x="311" y="357"/>
                      </a:cubicBezTo>
                      <a:cubicBezTo>
                        <a:pt x="311" y="159"/>
                        <a:pt x="241" y="0"/>
                        <a:pt x="156"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5005123" y="908680"/>
                  <a:ext cx="170273" cy="115846"/>
                </a:xfrm>
                <a:custGeom>
                  <a:avLst/>
                  <a:gdLst/>
                  <a:ahLst/>
                  <a:cxnLst/>
                  <a:rect l="l" t="t" r="r" b="b"/>
                  <a:pathLst>
                    <a:path w="5065" h="3446" extrusionOk="0">
                      <a:moveTo>
                        <a:pt x="4519" y="1"/>
                      </a:moveTo>
                      <a:cubicBezTo>
                        <a:pt x="3418" y="1"/>
                        <a:pt x="951" y="342"/>
                        <a:pt x="0" y="3260"/>
                      </a:cubicBezTo>
                      <a:cubicBezTo>
                        <a:pt x="0" y="3260"/>
                        <a:pt x="210" y="3345"/>
                        <a:pt x="547" y="3446"/>
                      </a:cubicBezTo>
                      <a:cubicBezTo>
                        <a:pt x="1787" y="2012"/>
                        <a:pt x="3325" y="842"/>
                        <a:pt x="5064" y="32"/>
                      </a:cubicBezTo>
                      <a:cubicBezTo>
                        <a:pt x="5064" y="32"/>
                        <a:pt x="4855" y="1"/>
                        <a:pt x="4519" y="1"/>
                      </a:cubicBezTo>
                      <a:close/>
                    </a:path>
                  </a:pathLst>
                </a:custGeom>
                <a:solidFill>
                  <a:srgbClr val="50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0"/>
              <p:cNvSpPr/>
              <p:nvPr/>
            </p:nvSpPr>
            <p:spPr>
              <a:xfrm>
                <a:off x="2809250" y="1626975"/>
                <a:ext cx="73175" cy="63275"/>
              </a:xfrm>
              <a:custGeom>
                <a:avLst/>
                <a:gdLst/>
                <a:ahLst/>
                <a:cxnLst/>
                <a:rect l="l" t="t" r="r" b="b"/>
                <a:pathLst>
                  <a:path w="2927" h="2531" extrusionOk="0">
                    <a:moveTo>
                      <a:pt x="2092" y="1"/>
                    </a:moveTo>
                    <a:cubicBezTo>
                      <a:pt x="1755" y="1"/>
                      <a:pt x="1417" y="273"/>
                      <a:pt x="1392" y="690"/>
                    </a:cubicBezTo>
                    <a:cubicBezTo>
                      <a:pt x="1270" y="379"/>
                      <a:pt x="985" y="217"/>
                      <a:pt x="713" y="217"/>
                    </a:cubicBezTo>
                    <a:cubicBezTo>
                      <a:pt x="346" y="217"/>
                      <a:pt x="0" y="510"/>
                      <a:pt x="98" y="1132"/>
                    </a:cubicBezTo>
                    <a:cubicBezTo>
                      <a:pt x="269" y="2217"/>
                      <a:pt x="1679" y="2530"/>
                      <a:pt x="1679" y="2530"/>
                    </a:cubicBezTo>
                    <a:cubicBezTo>
                      <a:pt x="1679" y="2530"/>
                      <a:pt x="2927" y="1802"/>
                      <a:pt x="2760" y="717"/>
                    </a:cubicBezTo>
                    <a:cubicBezTo>
                      <a:pt x="2680" y="210"/>
                      <a:pt x="2387" y="1"/>
                      <a:pt x="2092"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2926275" y="1448175"/>
                <a:ext cx="83425" cy="82825"/>
              </a:xfrm>
              <a:custGeom>
                <a:avLst/>
                <a:gdLst/>
                <a:ahLst/>
                <a:cxnLst/>
                <a:rect l="l" t="t" r="r" b="b"/>
                <a:pathLst>
                  <a:path w="3337" h="3313" extrusionOk="0">
                    <a:moveTo>
                      <a:pt x="2533" y="1"/>
                    </a:moveTo>
                    <a:cubicBezTo>
                      <a:pt x="2156" y="1"/>
                      <a:pt x="1767" y="290"/>
                      <a:pt x="1667" y="787"/>
                    </a:cubicBezTo>
                    <a:cubicBezTo>
                      <a:pt x="1566" y="290"/>
                      <a:pt x="1178" y="2"/>
                      <a:pt x="801" y="2"/>
                    </a:cubicBezTo>
                    <a:cubicBezTo>
                      <a:pt x="394" y="2"/>
                      <a:pt x="0" y="339"/>
                      <a:pt x="0" y="1113"/>
                    </a:cubicBezTo>
                    <a:cubicBezTo>
                      <a:pt x="0" y="2604"/>
                      <a:pt x="1670" y="3313"/>
                      <a:pt x="1670" y="3313"/>
                    </a:cubicBezTo>
                    <a:cubicBezTo>
                      <a:pt x="1670" y="3313"/>
                      <a:pt x="3337" y="2600"/>
                      <a:pt x="3333" y="1113"/>
                    </a:cubicBezTo>
                    <a:cubicBezTo>
                      <a:pt x="3333" y="338"/>
                      <a:pt x="2940" y="1"/>
                      <a:pt x="2533"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flipH="1">
                <a:off x="5866650" y="2665175"/>
                <a:ext cx="73175" cy="63275"/>
              </a:xfrm>
              <a:custGeom>
                <a:avLst/>
                <a:gdLst/>
                <a:ahLst/>
                <a:cxnLst/>
                <a:rect l="l" t="t" r="r" b="b"/>
                <a:pathLst>
                  <a:path w="2927" h="2531" extrusionOk="0">
                    <a:moveTo>
                      <a:pt x="2092" y="1"/>
                    </a:moveTo>
                    <a:cubicBezTo>
                      <a:pt x="1755" y="1"/>
                      <a:pt x="1417" y="273"/>
                      <a:pt x="1392" y="690"/>
                    </a:cubicBezTo>
                    <a:cubicBezTo>
                      <a:pt x="1270" y="379"/>
                      <a:pt x="985" y="217"/>
                      <a:pt x="713" y="217"/>
                    </a:cubicBezTo>
                    <a:cubicBezTo>
                      <a:pt x="346" y="217"/>
                      <a:pt x="0" y="510"/>
                      <a:pt x="98" y="1132"/>
                    </a:cubicBezTo>
                    <a:cubicBezTo>
                      <a:pt x="269" y="2217"/>
                      <a:pt x="1679" y="2530"/>
                      <a:pt x="1679" y="2530"/>
                    </a:cubicBezTo>
                    <a:cubicBezTo>
                      <a:pt x="1679" y="2530"/>
                      <a:pt x="2927" y="1802"/>
                      <a:pt x="2760" y="717"/>
                    </a:cubicBezTo>
                    <a:cubicBezTo>
                      <a:pt x="2680" y="210"/>
                      <a:pt x="2387" y="1"/>
                      <a:pt x="2092"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flipH="1">
                <a:off x="5739375" y="2486375"/>
                <a:ext cx="83425" cy="82825"/>
              </a:xfrm>
              <a:custGeom>
                <a:avLst/>
                <a:gdLst/>
                <a:ahLst/>
                <a:cxnLst/>
                <a:rect l="l" t="t" r="r" b="b"/>
                <a:pathLst>
                  <a:path w="3337" h="3313" extrusionOk="0">
                    <a:moveTo>
                      <a:pt x="2533" y="1"/>
                    </a:moveTo>
                    <a:cubicBezTo>
                      <a:pt x="2156" y="1"/>
                      <a:pt x="1767" y="290"/>
                      <a:pt x="1667" y="787"/>
                    </a:cubicBezTo>
                    <a:cubicBezTo>
                      <a:pt x="1566" y="290"/>
                      <a:pt x="1178" y="2"/>
                      <a:pt x="801" y="2"/>
                    </a:cubicBezTo>
                    <a:cubicBezTo>
                      <a:pt x="394" y="2"/>
                      <a:pt x="0" y="339"/>
                      <a:pt x="0" y="1113"/>
                    </a:cubicBezTo>
                    <a:cubicBezTo>
                      <a:pt x="0" y="2604"/>
                      <a:pt x="1670" y="3313"/>
                      <a:pt x="1670" y="3313"/>
                    </a:cubicBezTo>
                    <a:cubicBezTo>
                      <a:pt x="1670" y="3313"/>
                      <a:pt x="3337" y="2600"/>
                      <a:pt x="3333" y="1113"/>
                    </a:cubicBezTo>
                    <a:cubicBezTo>
                      <a:pt x="3333" y="338"/>
                      <a:pt x="2940" y="1"/>
                      <a:pt x="2533"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0"/>
            <p:cNvSpPr/>
            <p:nvPr/>
          </p:nvSpPr>
          <p:spPr>
            <a:xfrm>
              <a:off x="4693922" y="3137024"/>
              <a:ext cx="599023" cy="599053"/>
            </a:xfrm>
            <a:custGeom>
              <a:avLst/>
              <a:gdLst/>
              <a:ahLst/>
              <a:cxnLst/>
              <a:rect l="l" t="t" r="r" b="b"/>
              <a:pathLst>
                <a:path w="11896" h="11896" extrusionOk="0">
                  <a:moveTo>
                    <a:pt x="5948" y="1229"/>
                  </a:moveTo>
                  <a:cubicBezTo>
                    <a:pt x="8552" y="1229"/>
                    <a:pt x="10667" y="3348"/>
                    <a:pt x="10667" y="5948"/>
                  </a:cubicBezTo>
                  <a:cubicBezTo>
                    <a:pt x="10667" y="8552"/>
                    <a:pt x="8552" y="10667"/>
                    <a:pt x="5948" y="10667"/>
                  </a:cubicBezTo>
                  <a:cubicBezTo>
                    <a:pt x="3345" y="10667"/>
                    <a:pt x="1229" y="8552"/>
                    <a:pt x="1229" y="5948"/>
                  </a:cubicBezTo>
                  <a:cubicBezTo>
                    <a:pt x="1229" y="3348"/>
                    <a:pt x="3345" y="1229"/>
                    <a:pt x="5948" y="1229"/>
                  </a:cubicBezTo>
                  <a:close/>
                  <a:moveTo>
                    <a:pt x="5948" y="1"/>
                  </a:moveTo>
                  <a:cubicBezTo>
                    <a:pt x="2667" y="1"/>
                    <a:pt x="1" y="2670"/>
                    <a:pt x="1" y="5948"/>
                  </a:cubicBezTo>
                  <a:cubicBezTo>
                    <a:pt x="1" y="9230"/>
                    <a:pt x="2667" y="11896"/>
                    <a:pt x="5948" y="11896"/>
                  </a:cubicBezTo>
                  <a:cubicBezTo>
                    <a:pt x="9226" y="11896"/>
                    <a:pt x="11896" y="9230"/>
                    <a:pt x="11896" y="5948"/>
                  </a:cubicBezTo>
                  <a:cubicBezTo>
                    <a:pt x="11896" y="2670"/>
                    <a:pt x="9226" y="1"/>
                    <a:pt x="5948"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265;p22"/>
          <p:cNvSpPr txBox="1">
            <a:spLocks/>
          </p:cNvSpPr>
          <p:nvPr/>
        </p:nvSpPr>
        <p:spPr>
          <a:xfrm>
            <a:off x="3342717" y="1678070"/>
            <a:ext cx="4774760" cy="29140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rgbClr val="273857"/>
              </a:buClr>
              <a:buSzPts val="1000"/>
              <a:buFont typeface="Barlow Semi Condensed"/>
              <a:buNone/>
              <a:defRPr sz="1000" b="0" i="0" u="none" strike="noStrike" cap="none">
                <a:solidFill>
                  <a:srgbClr val="273857"/>
                </a:solidFill>
                <a:latin typeface="Barlow Semi Condensed"/>
                <a:ea typeface="Barlow Semi Condensed"/>
                <a:cs typeface="Barlow Semi Condensed"/>
                <a:sym typeface="Barlow Semi Condensed"/>
              </a:defRPr>
            </a:lvl9pPr>
          </a:lstStyle>
          <a:p>
            <a:pPr marL="0" indent="0"/>
            <a:r>
              <a:rPr lang="en-US" sz="3600" dirty="0"/>
              <a:t>From digital libraries to digital preservation research: the importance of users and context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231"/>
        <p:cNvGrpSpPr/>
        <p:nvPr/>
      </p:nvGrpSpPr>
      <p:grpSpPr>
        <a:xfrm>
          <a:off x="0" y="0"/>
          <a:ext cx="0" cy="0"/>
          <a:chOff x="0" y="0"/>
          <a:chExt cx="0" cy="0"/>
        </a:xfrm>
      </p:grpSpPr>
      <p:sp>
        <p:nvSpPr>
          <p:cNvPr id="232" name="Google Shape;232;p21"/>
          <p:cNvSpPr txBox="1">
            <a:spLocks noGrp="1"/>
          </p:cNvSpPr>
          <p:nvPr>
            <p:ph type="title" idx="2"/>
          </p:nvPr>
        </p:nvSpPr>
        <p:spPr>
          <a:xfrm>
            <a:off x="492425" y="401444"/>
            <a:ext cx="8159400" cy="556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NAMA ANGGOTA KELOMPOK 7:</a:t>
            </a:r>
            <a:endParaRPr dirty="0"/>
          </a:p>
        </p:txBody>
      </p:sp>
      <p:grpSp>
        <p:nvGrpSpPr>
          <p:cNvPr id="233" name="Google Shape;233;p21"/>
          <p:cNvGrpSpPr/>
          <p:nvPr/>
        </p:nvGrpSpPr>
        <p:grpSpPr>
          <a:xfrm rot="-252129">
            <a:off x="7013216" y="587305"/>
            <a:ext cx="700391" cy="457012"/>
            <a:chOff x="2146650" y="645325"/>
            <a:chExt cx="952165" cy="621297"/>
          </a:xfrm>
        </p:grpSpPr>
        <p:sp>
          <p:nvSpPr>
            <p:cNvPr id="234" name="Google Shape;234;p21"/>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99C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569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487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1"/>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a:t>
            </a:fld>
            <a:endParaRPr/>
          </a:p>
        </p:txBody>
      </p:sp>
      <p:sp>
        <p:nvSpPr>
          <p:cNvPr id="249" name="Google Shape;249;p21"/>
          <p:cNvSpPr txBox="1">
            <a:spLocks noGrp="1"/>
          </p:cNvSpPr>
          <p:nvPr>
            <p:ph type="subTitle" idx="8"/>
          </p:nvPr>
        </p:nvSpPr>
        <p:spPr>
          <a:xfrm flipH="1">
            <a:off x="5480794" y="2968499"/>
            <a:ext cx="1416000" cy="15564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latin typeface="Denk One"/>
                <a:ea typeface="Denk One"/>
                <a:cs typeface="Denk One"/>
                <a:sym typeface="Denk One"/>
              </a:rPr>
              <a:t>3070</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600" dirty="0" smtClean="0">
                <a:latin typeface="Denk One"/>
                <a:ea typeface="Denk One"/>
                <a:cs typeface="Denk One"/>
                <a:sym typeface="Denk One"/>
              </a:rPr>
              <a:t>Rafi</a:t>
            </a:r>
          </a:p>
          <a:p>
            <a:pPr marL="0" lvl="0" indent="0" algn="ctr" rtl="0">
              <a:spcBef>
                <a:spcPts val="0"/>
              </a:spcBef>
              <a:spcAft>
                <a:spcPts val="0"/>
              </a:spcAft>
              <a:buNone/>
            </a:pPr>
            <a:r>
              <a:rPr lang="en-US" dirty="0" err="1" smtClean="0"/>
              <a:t>Arkhab</a:t>
            </a:r>
            <a:endParaRPr lang="en-US" dirty="0" smtClean="0"/>
          </a:p>
          <a:p>
            <a:pPr marL="0" lvl="0" indent="0" algn="ctr" rtl="0">
              <a:spcBef>
                <a:spcPts val="0"/>
              </a:spcBef>
              <a:spcAft>
                <a:spcPts val="0"/>
              </a:spcAft>
              <a:buNone/>
            </a:pPr>
            <a:r>
              <a:rPr lang="en-US" sz="1600" dirty="0" err="1" smtClean="0">
                <a:latin typeface="Denk One"/>
                <a:ea typeface="Denk One"/>
                <a:cs typeface="Denk One"/>
                <a:sym typeface="Denk One"/>
              </a:rPr>
              <a:t>Astama</a:t>
            </a:r>
            <a:endParaRPr sz="1600" dirty="0">
              <a:latin typeface="Denk One"/>
              <a:ea typeface="Denk One"/>
              <a:cs typeface="Denk One"/>
              <a:sym typeface="Denk One"/>
            </a:endParaRPr>
          </a:p>
        </p:txBody>
      </p:sp>
      <p:sp>
        <p:nvSpPr>
          <p:cNvPr id="250" name="Google Shape;250;p21"/>
          <p:cNvSpPr txBox="1">
            <a:spLocks noGrp="1"/>
          </p:cNvSpPr>
          <p:nvPr>
            <p:ph type="subTitle" idx="4"/>
          </p:nvPr>
        </p:nvSpPr>
        <p:spPr>
          <a:xfrm flipH="1">
            <a:off x="2247254" y="2968499"/>
            <a:ext cx="1416000" cy="15564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latin typeface="Denk One"/>
                <a:ea typeface="Denk One"/>
                <a:cs typeface="Denk One"/>
                <a:sym typeface="Denk One"/>
              </a:rPr>
              <a:t>3038</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600" dirty="0" err="1" smtClean="0">
                <a:latin typeface="Denk One"/>
                <a:ea typeface="Denk One"/>
                <a:cs typeface="Denk One"/>
                <a:sym typeface="Denk One"/>
              </a:rPr>
              <a:t>Dewi</a:t>
            </a:r>
            <a:endParaRPr lang="en-US" sz="1600" dirty="0" smtClean="0">
              <a:latin typeface="Denk One"/>
              <a:ea typeface="Denk One"/>
              <a:cs typeface="Denk One"/>
              <a:sym typeface="Denk One"/>
            </a:endParaRPr>
          </a:p>
          <a:p>
            <a:pPr marL="0" lvl="0" indent="0" algn="ctr" rtl="0">
              <a:spcBef>
                <a:spcPts val="0"/>
              </a:spcBef>
              <a:spcAft>
                <a:spcPts val="0"/>
              </a:spcAft>
              <a:buNone/>
            </a:pPr>
            <a:r>
              <a:rPr lang="en-US" dirty="0" err="1" smtClean="0"/>
              <a:t>Sintawati</a:t>
            </a:r>
            <a:endParaRPr sz="1600" dirty="0">
              <a:latin typeface="Denk One"/>
              <a:ea typeface="Denk One"/>
              <a:cs typeface="Denk One"/>
              <a:sym typeface="Denk One"/>
            </a:endParaRPr>
          </a:p>
        </p:txBody>
      </p:sp>
      <p:sp>
        <p:nvSpPr>
          <p:cNvPr id="251" name="Google Shape;251;p21"/>
          <p:cNvSpPr txBox="1">
            <a:spLocks noGrp="1"/>
          </p:cNvSpPr>
          <p:nvPr>
            <p:ph type="subTitle" idx="1"/>
          </p:nvPr>
        </p:nvSpPr>
        <p:spPr>
          <a:xfrm flipH="1">
            <a:off x="630484" y="2968499"/>
            <a:ext cx="1416000" cy="15564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latin typeface="Denk One"/>
                <a:ea typeface="Denk One"/>
                <a:cs typeface="Denk One"/>
                <a:sym typeface="Denk One"/>
              </a:rPr>
              <a:t>3017</a:t>
            </a:r>
          </a:p>
          <a:p>
            <a:pPr marL="0" lvl="0" indent="0" algn="ctr" rtl="0">
              <a:spcBef>
                <a:spcPts val="0"/>
              </a:spcBef>
              <a:spcAft>
                <a:spcPts val="0"/>
              </a:spcAft>
              <a:buNone/>
            </a:pPr>
            <a:endParaRPr lang="en-US" sz="1600" dirty="0" smtClean="0">
              <a:latin typeface="Denk One"/>
              <a:ea typeface="Denk One"/>
              <a:cs typeface="Denk One"/>
              <a:sym typeface="Denk One"/>
            </a:endParaRPr>
          </a:p>
          <a:p>
            <a:pPr marL="0" lvl="0" indent="0" algn="ctr" rtl="0">
              <a:spcBef>
                <a:spcPts val="0"/>
              </a:spcBef>
              <a:spcAft>
                <a:spcPts val="0"/>
              </a:spcAft>
              <a:buNone/>
            </a:pPr>
            <a:r>
              <a:rPr lang="en-US" dirty="0" err="1" smtClean="0"/>
              <a:t>Aisyah</a:t>
            </a:r>
            <a:endParaRPr lang="en-US" dirty="0"/>
          </a:p>
          <a:p>
            <a:pPr marL="0" lvl="0" indent="0" algn="ctr" rtl="0">
              <a:spcBef>
                <a:spcPts val="0"/>
              </a:spcBef>
              <a:spcAft>
                <a:spcPts val="0"/>
              </a:spcAft>
              <a:buNone/>
            </a:pPr>
            <a:r>
              <a:rPr lang="en-US" dirty="0" smtClean="0"/>
              <a:t>Audira</a:t>
            </a:r>
          </a:p>
          <a:p>
            <a:pPr marL="0" lvl="0" indent="0" algn="ctr" rtl="0">
              <a:spcBef>
                <a:spcPts val="0"/>
              </a:spcBef>
              <a:spcAft>
                <a:spcPts val="0"/>
              </a:spcAft>
              <a:buNone/>
            </a:pPr>
            <a:r>
              <a:rPr lang="en-US" dirty="0" smtClean="0"/>
              <a:t>Ilmi</a:t>
            </a:r>
          </a:p>
        </p:txBody>
      </p:sp>
      <p:sp>
        <p:nvSpPr>
          <p:cNvPr id="252" name="Google Shape;252;p21"/>
          <p:cNvSpPr txBox="1">
            <a:spLocks noGrp="1"/>
          </p:cNvSpPr>
          <p:nvPr>
            <p:ph type="title" idx="3"/>
          </p:nvPr>
        </p:nvSpPr>
        <p:spPr>
          <a:xfrm>
            <a:off x="214684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02</a:t>
            </a:r>
            <a:endParaRPr>
              <a:solidFill>
                <a:srgbClr val="FF614D"/>
              </a:solidFill>
            </a:endParaRPr>
          </a:p>
        </p:txBody>
      </p:sp>
      <p:sp>
        <p:nvSpPr>
          <p:cNvPr id="253" name="Google Shape;253;p21"/>
          <p:cNvSpPr txBox="1">
            <a:spLocks noGrp="1"/>
          </p:cNvSpPr>
          <p:nvPr>
            <p:ph type="title"/>
          </p:nvPr>
        </p:nvSpPr>
        <p:spPr>
          <a:xfrm>
            <a:off x="53007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01</a:t>
            </a:r>
            <a:endParaRPr>
              <a:solidFill>
                <a:srgbClr val="FF614D"/>
              </a:solidFill>
            </a:endParaRPr>
          </a:p>
        </p:txBody>
      </p:sp>
      <p:sp>
        <p:nvSpPr>
          <p:cNvPr id="254" name="Google Shape;254;p21"/>
          <p:cNvSpPr txBox="1">
            <a:spLocks noGrp="1"/>
          </p:cNvSpPr>
          <p:nvPr>
            <p:ph type="title" idx="5"/>
          </p:nvPr>
        </p:nvSpPr>
        <p:spPr>
          <a:xfrm>
            <a:off x="376361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03</a:t>
            </a:r>
            <a:endParaRPr>
              <a:solidFill>
                <a:srgbClr val="FF614D"/>
              </a:solidFill>
            </a:endParaRPr>
          </a:p>
        </p:txBody>
      </p:sp>
      <p:sp>
        <p:nvSpPr>
          <p:cNvPr id="255" name="Google Shape;255;p21"/>
          <p:cNvSpPr txBox="1">
            <a:spLocks noGrp="1"/>
          </p:cNvSpPr>
          <p:nvPr>
            <p:ph type="title" idx="7"/>
          </p:nvPr>
        </p:nvSpPr>
        <p:spPr>
          <a:xfrm>
            <a:off x="538038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04</a:t>
            </a:r>
            <a:endParaRPr>
              <a:solidFill>
                <a:srgbClr val="FF614D"/>
              </a:solidFill>
            </a:endParaRPr>
          </a:p>
        </p:txBody>
      </p:sp>
      <p:sp>
        <p:nvSpPr>
          <p:cNvPr id="256" name="Google Shape;256;p21"/>
          <p:cNvSpPr txBox="1">
            <a:spLocks noGrp="1"/>
          </p:cNvSpPr>
          <p:nvPr>
            <p:ph type="title" idx="9"/>
          </p:nvPr>
        </p:nvSpPr>
        <p:spPr>
          <a:xfrm>
            <a:off x="699715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05</a:t>
            </a:r>
            <a:endParaRPr>
              <a:solidFill>
                <a:srgbClr val="FF614D"/>
              </a:solidFill>
            </a:endParaRPr>
          </a:p>
        </p:txBody>
      </p:sp>
      <p:sp>
        <p:nvSpPr>
          <p:cNvPr id="257" name="Google Shape;257;p21"/>
          <p:cNvSpPr txBox="1">
            <a:spLocks noGrp="1"/>
          </p:cNvSpPr>
          <p:nvPr>
            <p:ph type="subTitle" idx="6"/>
          </p:nvPr>
        </p:nvSpPr>
        <p:spPr>
          <a:xfrm flipH="1">
            <a:off x="3864024" y="2968499"/>
            <a:ext cx="1416000" cy="15564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latin typeface="Denk One"/>
                <a:ea typeface="Denk One"/>
                <a:cs typeface="Denk One"/>
                <a:sym typeface="Denk One"/>
              </a:rPr>
              <a:t>3064</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600" dirty="0" err="1" smtClean="0">
                <a:latin typeface="Denk One"/>
                <a:ea typeface="Denk One"/>
                <a:cs typeface="Denk One"/>
                <a:sym typeface="Denk One"/>
              </a:rPr>
              <a:t>Novaldeno</a:t>
            </a:r>
            <a:endParaRPr lang="en-US" sz="1600" dirty="0" smtClean="0">
              <a:latin typeface="Denk One"/>
              <a:ea typeface="Denk One"/>
              <a:cs typeface="Denk One"/>
              <a:sym typeface="Denk One"/>
            </a:endParaRPr>
          </a:p>
          <a:p>
            <a:pPr marL="0" lvl="0" indent="0" algn="ctr" rtl="0">
              <a:spcBef>
                <a:spcPts val="0"/>
              </a:spcBef>
              <a:spcAft>
                <a:spcPts val="0"/>
              </a:spcAft>
              <a:buNone/>
            </a:pPr>
            <a:r>
              <a:rPr lang="en-US" dirty="0" err="1" smtClean="0"/>
              <a:t>Raihan</a:t>
            </a:r>
            <a:endParaRPr sz="1600" dirty="0">
              <a:latin typeface="Denk One"/>
              <a:ea typeface="Denk One"/>
              <a:cs typeface="Denk One"/>
              <a:sym typeface="Denk One"/>
            </a:endParaRPr>
          </a:p>
        </p:txBody>
      </p:sp>
      <p:sp>
        <p:nvSpPr>
          <p:cNvPr id="258" name="Google Shape;258;p21"/>
          <p:cNvSpPr txBox="1">
            <a:spLocks noGrp="1"/>
          </p:cNvSpPr>
          <p:nvPr>
            <p:ph type="subTitle" idx="13"/>
          </p:nvPr>
        </p:nvSpPr>
        <p:spPr>
          <a:xfrm flipH="1">
            <a:off x="7097575" y="2968501"/>
            <a:ext cx="1416000" cy="15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latin typeface="Denk One"/>
                <a:ea typeface="Denk One"/>
                <a:cs typeface="Denk One"/>
                <a:sym typeface="Denk One"/>
              </a:rPr>
              <a:t>3097</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600" dirty="0" err="1" smtClean="0">
                <a:latin typeface="Denk One"/>
                <a:ea typeface="Denk One"/>
                <a:cs typeface="Denk One"/>
                <a:sym typeface="Denk One"/>
              </a:rPr>
              <a:t>Aldhea</a:t>
            </a:r>
            <a:endParaRPr lang="en-US" sz="1600" dirty="0" smtClean="0">
              <a:latin typeface="Denk One"/>
              <a:ea typeface="Denk One"/>
              <a:cs typeface="Denk One"/>
              <a:sym typeface="Denk One"/>
            </a:endParaRPr>
          </a:p>
          <a:p>
            <a:pPr marL="0" lvl="0" indent="0" algn="ctr" rtl="0">
              <a:spcBef>
                <a:spcPts val="0"/>
              </a:spcBef>
              <a:spcAft>
                <a:spcPts val="0"/>
              </a:spcAft>
              <a:buNone/>
            </a:pPr>
            <a:r>
              <a:rPr lang="en-US" dirty="0" err="1" smtClean="0"/>
              <a:t>Fauziah</a:t>
            </a:r>
            <a:endParaRPr lang="en-US" dirty="0" smtClean="0"/>
          </a:p>
          <a:p>
            <a:pPr marL="0" lvl="0" indent="0" algn="ctr" rtl="0">
              <a:spcBef>
                <a:spcPts val="0"/>
              </a:spcBef>
              <a:spcAft>
                <a:spcPts val="0"/>
              </a:spcAft>
              <a:buNone/>
            </a:pPr>
            <a:r>
              <a:rPr lang="en-US" sz="1600" dirty="0" err="1" smtClean="0">
                <a:latin typeface="Denk One"/>
                <a:ea typeface="Denk One"/>
                <a:cs typeface="Denk One"/>
                <a:sym typeface="Denk One"/>
              </a:rPr>
              <a:t>Rahma</a:t>
            </a:r>
            <a:endParaRPr sz="1600" dirty="0">
              <a:latin typeface="Denk One"/>
              <a:ea typeface="Denk One"/>
              <a:cs typeface="Denk One"/>
              <a:sym typeface="Denk On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262"/>
        <p:cNvGrpSpPr/>
        <p:nvPr/>
      </p:nvGrpSpPr>
      <p:grpSpPr>
        <a:xfrm>
          <a:off x="0" y="0"/>
          <a:ext cx="0" cy="0"/>
          <a:chOff x="0" y="0"/>
          <a:chExt cx="0" cy="0"/>
        </a:xfrm>
      </p:grpSpPr>
      <p:sp>
        <p:nvSpPr>
          <p:cNvPr id="264" name="Google Shape;264;p22"/>
          <p:cNvSpPr/>
          <p:nvPr/>
        </p:nvSpPr>
        <p:spPr>
          <a:xfrm>
            <a:off x="370367" y="4356735"/>
            <a:ext cx="1500124" cy="267974"/>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txBox="1">
            <a:spLocks noGrp="1"/>
          </p:cNvSpPr>
          <p:nvPr>
            <p:ph type="subTitle" idx="1"/>
          </p:nvPr>
        </p:nvSpPr>
        <p:spPr>
          <a:xfrm>
            <a:off x="1964267" y="958200"/>
            <a:ext cx="6172200" cy="3884733"/>
          </a:xfrm>
          <a:prstGeom prst="rect">
            <a:avLst/>
          </a:prstGeom>
        </p:spPr>
        <p:txBody>
          <a:bodyPr spcFirstLastPara="1" wrap="square" lIns="91425" tIns="91425" rIns="91425" bIns="91425" anchor="ctr" anchorCtr="0">
            <a:noAutofit/>
          </a:bodyPr>
          <a:lstStyle/>
          <a:p>
            <a:pPr algn="just"/>
            <a:r>
              <a:rPr lang="id-ID" sz="1400" dirty="0"/>
              <a:t>Seiring berkembangnya zaman, perpustakaan mulai mengembangkan diri </a:t>
            </a:r>
            <a:r>
              <a:rPr lang="id-ID" sz="1400" dirty="0" smtClean="0"/>
              <a:t>dalam</a:t>
            </a:r>
            <a:endParaRPr lang="en-US" sz="1400" dirty="0" smtClean="0"/>
          </a:p>
          <a:p>
            <a:pPr algn="just"/>
            <a:r>
              <a:rPr lang="en-US" sz="1400" dirty="0"/>
              <a:t>d</a:t>
            </a:r>
            <a:r>
              <a:rPr lang="id-ID" sz="1400" dirty="0" smtClean="0"/>
              <a:t>unia</a:t>
            </a:r>
            <a:r>
              <a:rPr lang="en-US" sz="1400" dirty="0" smtClean="0"/>
              <a:t> </a:t>
            </a:r>
            <a:r>
              <a:rPr lang="id-ID" sz="1400" dirty="0" smtClean="0"/>
              <a:t>digital.</a:t>
            </a:r>
            <a:r>
              <a:rPr lang="en-US" sz="1400" dirty="0"/>
              <a:t> </a:t>
            </a:r>
            <a:r>
              <a:rPr lang="id-ID" sz="1400" dirty="0" smtClean="0"/>
              <a:t>Perpustakaan </a:t>
            </a:r>
            <a:r>
              <a:rPr lang="id-ID" sz="1400" dirty="0"/>
              <a:t>digital akan memberikan informasi yang </a:t>
            </a:r>
            <a:r>
              <a:rPr lang="id-ID" sz="1400" dirty="0" smtClean="0"/>
              <a:t>dibutuhkan,</a:t>
            </a:r>
            <a:endParaRPr lang="en-US" sz="1400" dirty="0" smtClean="0"/>
          </a:p>
          <a:p>
            <a:pPr algn="just"/>
            <a:r>
              <a:rPr lang="id-ID" sz="1400" dirty="0" smtClean="0"/>
              <a:t>serta dapat</a:t>
            </a:r>
            <a:r>
              <a:rPr lang="en-US" sz="1400" dirty="0"/>
              <a:t> </a:t>
            </a:r>
            <a:r>
              <a:rPr lang="id-ID" sz="1400" dirty="0" smtClean="0"/>
              <a:t>diakses </a:t>
            </a:r>
            <a:r>
              <a:rPr lang="id-ID" sz="1400" dirty="0"/>
              <a:t>kapan </a:t>
            </a:r>
            <a:r>
              <a:rPr lang="id-ID" sz="1400" dirty="0" smtClean="0"/>
              <a:t>dan</a:t>
            </a:r>
            <a:r>
              <a:rPr lang="en-US" sz="1400" dirty="0"/>
              <a:t> </a:t>
            </a:r>
            <a:r>
              <a:rPr lang="id-ID" sz="1400" dirty="0" smtClean="0"/>
              <a:t>dimanapun </a:t>
            </a:r>
            <a:r>
              <a:rPr lang="id-ID" sz="1400" dirty="0"/>
              <a:t>pengguna berada. Meskipun </a:t>
            </a:r>
            <a:r>
              <a:rPr lang="id-ID" sz="1400" dirty="0" smtClean="0"/>
              <a:t>berbentuk</a:t>
            </a:r>
            <a:endParaRPr lang="en-US" sz="1400" dirty="0" smtClean="0"/>
          </a:p>
          <a:p>
            <a:pPr algn="just"/>
            <a:r>
              <a:rPr lang="id-ID" sz="1400" dirty="0" smtClean="0"/>
              <a:t>digital</a:t>
            </a:r>
            <a:r>
              <a:rPr lang="id-ID" sz="1400" dirty="0"/>
              <a:t>, </a:t>
            </a:r>
            <a:r>
              <a:rPr lang="id-ID" sz="1400" dirty="0" smtClean="0"/>
              <a:t>perpustakaan</a:t>
            </a:r>
            <a:r>
              <a:rPr lang="en-US" sz="1400" dirty="0"/>
              <a:t> </a:t>
            </a:r>
            <a:r>
              <a:rPr lang="id-ID" sz="1400" dirty="0" smtClean="0"/>
              <a:t>ini </a:t>
            </a:r>
            <a:r>
              <a:rPr lang="id-ID" sz="1400" dirty="0"/>
              <a:t>memerlukan </a:t>
            </a:r>
            <a:r>
              <a:rPr lang="id-ID" sz="1400" dirty="0" smtClean="0"/>
              <a:t>pelestarian</a:t>
            </a:r>
            <a:r>
              <a:rPr lang="en-US" sz="1400" dirty="0"/>
              <a:t> </a:t>
            </a:r>
            <a:r>
              <a:rPr lang="id-ID" sz="1400" dirty="0" smtClean="0"/>
              <a:t>dan </a:t>
            </a:r>
            <a:r>
              <a:rPr lang="id-ID" sz="1400" dirty="0"/>
              <a:t>perawatan yang </a:t>
            </a:r>
            <a:r>
              <a:rPr lang="id-ID" sz="1400" dirty="0" smtClean="0"/>
              <a:t>signifikan.</a:t>
            </a:r>
            <a:endParaRPr lang="en-US" sz="1400" dirty="0" smtClean="0"/>
          </a:p>
          <a:p>
            <a:pPr algn="just"/>
            <a:r>
              <a:rPr lang="id-ID" sz="1400" dirty="0" smtClean="0"/>
              <a:t>Perawatan </a:t>
            </a:r>
            <a:r>
              <a:rPr lang="id-ID" sz="1400" dirty="0"/>
              <a:t>dan </a:t>
            </a:r>
            <a:r>
              <a:rPr lang="id-ID" sz="1400" dirty="0" smtClean="0"/>
              <a:t>pelestarian</a:t>
            </a:r>
            <a:r>
              <a:rPr lang="en-US" sz="1400" dirty="0"/>
              <a:t> </a:t>
            </a:r>
            <a:r>
              <a:rPr lang="id-ID" sz="1400" dirty="0" smtClean="0"/>
              <a:t>merupakan </a:t>
            </a:r>
            <a:r>
              <a:rPr lang="id-ID" sz="1400" dirty="0"/>
              <a:t>bagian penting </a:t>
            </a:r>
            <a:r>
              <a:rPr lang="id-ID" sz="1400" dirty="0" smtClean="0"/>
              <a:t>dalam</a:t>
            </a:r>
            <a:r>
              <a:rPr lang="en-US" sz="1400" dirty="0"/>
              <a:t> </a:t>
            </a:r>
            <a:r>
              <a:rPr lang="id-ID" sz="1400" dirty="0" smtClean="0"/>
              <a:t>pengelolaan dan</a:t>
            </a:r>
            <a:endParaRPr lang="en-US" sz="1400" dirty="0" smtClean="0"/>
          </a:p>
          <a:p>
            <a:pPr algn="just"/>
            <a:r>
              <a:rPr lang="id-ID" sz="1400" dirty="0" smtClean="0"/>
              <a:t>pengembangan </a:t>
            </a:r>
            <a:r>
              <a:rPr lang="id-ID" sz="1400" dirty="0"/>
              <a:t>perpustakaan digital</a:t>
            </a:r>
            <a:r>
              <a:rPr lang="id-ID" sz="1400" dirty="0" smtClean="0"/>
              <a:t>.</a:t>
            </a:r>
            <a:endParaRPr lang="en-US" sz="1400" dirty="0" smtClean="0"/>
          </a:p>
          <a:p>
            <a:pPr algn="just"/>
            <a:endParaRPr lang="en-US" sz="1400" dirty="0"/>
          </a:p>
          <a:p>
            <a:pPr algn="just"/>
            <a:r>
              <a:rPr lang="id-ID" sz="1400" dirty="0"/>
              <a:t>Pelestarian dan perawatan perpustakaan digital berbeda dengan perawatan </a:t>
            </a:r>
            <a:r>
              <a:rPr lang="id-ID" sz="1400" dirty="0" smtClean="0"/>
              <a:t>dan</a:t>
            </a:r>
            <a:endParaRPr lang="en-US" sz="1400" dirty="0" smtClean="0"/>
          </a:p>
          <a:p>
            <a:pPr algn="just"/>
            <a:r>
              <a:rPr lang="en-US" sz="1400" dirty="0"/>
              <a:t>p</a:t>
            </a:r>
            <a:r>
              <a:rPr lang="id-ID" sz="1400" dirty="0" smtClean="0"/>
              <a:t>elestarian</a:t>
            </a:r>
            <a:r>
              <a:rPr lang="en-US" sz="1400" dirty="0" smtClean="0"/>
              <a:t> </a:t>
            </a:r>
            <a:r>
              <a:rPr lang="id-ID" sz="1400" dirty="0" smtClean="0"/>
              <a:t>perpustakaan </a:t>
            </a:r>
            <a:r>
              <a:rPr lang="id-ID" sz="1400" dirty="0"/>
              <a:t>non-digital. Hal ini dikarenakan perpustakaan </a:t>
            </a:r>
            <a:r>
              <a:rPr lang="id-ID" sz="1400" dirty="0" smtClean="0"/>
              <a:t>digital</a:t>
            </a:r>
            <a:endParaRPr lang="en-US" sz="1400" dirty="0" smtClean="0"/>
          </a:p>
          <a:p>
            <a:pPr algn="just"/>
            <a:r>
              <a:rPr lang="id-ID" sz="1400" dirty="0" smtClean="0"/>
              <a:t>memiliki masalah</a:t>
            </a:r>
            <a:r>
              <a:rPr lang="en-US" sz="1400" dirty="0"/>
              <a:t> </a:t>
            </a:r>
            <a:r>
              <a:rPr lang="id-ID" sz="1400" dirty="0" smtClean="0"/>
              <a:t>masalah yang</a:t>
            </a:r>
            <a:r>
              <a:rPr lang="en-US" sz="1400" dirty="0" smtClean="0"/>
              <a:t> </a:t>
            </a:r>
            <a:r>
              <a:rPr lang="id-ID" sz="1400" dirty="0" smtClean="0"/>
              <a:t>signifikan</a:t>
            </a:r>
            <a:r>
              <a:rPr lang="id-ID" sz="1400" dirty="0"/>
              <a:t>. Didunia digital informasi </a:t>
            </a:r>
            <a:r>
              <a:rPr lang="id-ID" sz="1400" dirty="0" smtClean="0"/>
              <a:t>berkembang</a:t>
            </a:r>
            <a:endParaRPr lang="en-US" sz="1400" dirty="0" smtClean="0"/>
          </a:p>
          <a:p>
            <a:pPr algn="just"/>
            <a:r>
              <a:rPr lang="id-ID" sz="1400" dirty="0" smtClean="0"/>
              <a:t>sangat </a:t>
            </a:r>
            <a:r>
              <a:rPr lang="id-ID" sz="1400" dirty="0"/>
              <a:t>cepat dan </a:t>
            </a:r>
            <a:r>
              <a:rPr lang="id-ID" sz="1400" dirty="0" smtClean="0"/>
              <a:t>silih</a:t>
            </a:r>
            <a:r>
              <a:rPr lang="en-US" sz="1400" dirty="0"/>
              <a:t> </a:t>
            </a:r>
            <a:r>
              <a:rPr lang="id-ID" sz="1400" dirty="0" smtClean="0"/>
              <a:t>berganti</a:t>
            </a:r>
            <a:r>
              <a:rPr lang="id-ID" sz="1400" dirty="0"/>
              <a:t>. Informasi yang </a:t>
            </a:r>
            <a:r>
              <a:rPr lang="id-ID" sz="1400" dirty="0" smtClean="0"/>
              <a:t>lalu</a:t>
            </a:r>
            <a:r>
              <a:rPr lang="en-US" sz="1400" dirty="0"/>
              <a:t> </a:t>
            </a:r>
            <a:r>
              <a:rPr lang="id-ID" sz="1400" dirty="0" smtClean="0"/>
              <a:t>sering </a:t>
            </a:r>
            <a:r>
              <a:rPr lang="id-ID" sz="1400" dirty="0"/>
              <a:t>dianggap sudah usang </a:t>
            </a:r>
            <a:r>
              <a:rPr lang="id-ID" sz="1400" dirty="0" smtClean="0"/>
              <a:t>atau</a:t>
            </a:r>
            <a:endParaRPr lang="en-US" sz="1400" dirty="0" smtClean="0"/>
          </a:p>
          <a:p>
            <a:pPr algn="just"/>
            <a:r>
              <a:rPr lang="id-ID" sz="1400" dirty="0" smtClean="0"/>
              <a:t>tua </a:t>
            </a:r>
            <a:r>
              <a:rPr lang="id-ID" sz="1400" dirty="0"/>
              <a:t>untuk diakses </a:t>
            </a:r>
            <a:r>
              <a:rPr lang="id-ID" sz="1400" dirty="0" smtClean="0"/>
              <a:t>kembali.</a:t>
            </a:r>
            <a:r>
              <a:rPr lang="en-US" sz="1400" dirty="0"/>
              <a:t> </a:t>
            </a:r>
            <a:r>
              <a:rPr lang="id-ID" sz="1400" dirty="0" smtClean="0"/>
              <a:t>Sehingga </a:t>
            </a:r>
            <a:r>
              <a:rPr lang="id-ID" sz="1400" dirty="0"/>
              <a:t>perpustakaan digital </a:t>
            </a:r>
            <a:r>
              <a:rPr lang="id-ID" sz="1400" dirty="0" smtClean="0"/>
              <a:t>harus</a:t>
            </a:r>
            <a:r>
              <a:rPr lang="en-US" sz="1400" dirty="0"/>
              <a:t> </a:t>
            </a:r>
            <a:r>
              <a:rPr lang="id-ID" sz="1400" dirty="0" smtClean="0"/>
              <a:t>cepat dalam</a:t>
            </a:r>
            <a:endParaRPr lang="en-US" sz="1400" dirty="0" smtClean="0"/>
          </a:p>
          <a:p>
            <a:pPr algn="just"/>
            <a:r>
              <a:rPr lang="id-ID" sz="1400" dirty="0" smtClean="0"/>
              <a:t>menerima </a:t>
            </a:r>
            <a:r>
              <a:rPr lang="id-ID" sz="1400" dirty="0"/>
              <a:t>dan memperbaharui </a:t>
            </a:r>
            <a:r>
              <a:rPr lang="id-ID" sz="1400" dirty="0" smtClean="0"/>
              <a:t>informasi.</a:t>
            </a:r>
            <a:r>
              <a:rPr lang="en-US" sz="1400" dirty="0"/>
              <a:t> </a:t>
            </a:r>
            <a:r>
              <a:rPr lang="id-ID" sz="1400" dirty="0" smtClean="0"/>
              <a:t>Masalah </a:t>
            </a:r>
            <a:r>
              <a:rPr lang="id-ID" sz="1400" dirty="0"/>
              <a:t>lain muncul dari bidang </a:t>
            </a:r>
            <a:r>
              <a:rPr lang="id-ID" sz="1400" dirty="0" smtClean="0"/>
              <a:t>teknologi</a:t>
            </a:r>
            <a:endParaRPr lang="en-US" sz="1400" dirty="0" smtClean="0"/>
          </a:p>
          <a:p>
            <a:pPr algn="just"/>
            <a:r>
              <a:rPr lang="id-ID" sz="1400" dirty="0" smtClean="0"/>
              <a:t>yang </a:t>
            </a:r>
            <a:r>
              <a:rPr lang="id-ID" sz="1400" dirty="0"/>
              <a:t>tak lepas dari digital. Teknologi </a:t>
            </a:r>
            <a:r>
              <a:rPr lang="id-ID" sz="1400" dirty="0" smtClean="0"/>
              <a:t>berkembang</a:t>
            </a:r>
            <a:r>
              <a:rPr lang="en-US" sz="1400" dirty="0" smtClean="0"/>
              <a:t> </a:t>
            </a:r>
            <a:r>
              <a:rPr lang="id-ID" sz="1400" dirty="0" smtClean="0"/>
              <a:t>sangat </a:t>
            </a:r>
            <a:r>
              <a:rPr lang="id-ID" sz="1400" dirty="0"/>
              <a:t>pesat </a:t>
            </a:r>
            <a:r>
              <a:rPr lang="id-ID" sz="1400" dirty="0" smtClean="0"/>
              <a:t>sehingga</a:t>
            </a:r>
            <a:endParaRPr lang="en-US" sz="1400" dirty="0" smtClean="0"/>
          </a:p>
          <a:p>
            <a:pPr algn="just"/>
            <a:r>
              <a:rPr lang="id-ID" sz="1400" dirty="0" smtClean="0"/>
              <a:t>perpustakaan harus</a:t>
            </a:r>
            <a:r>
              <a:rPr lang="en-US" sz="1400" dirty="0"/>
              <a:t> </a:t>
            </a:r>
            <a:r>
              <a:rPr lang="id-ID" sz="1400" dirty="0" smtClean="0"/>
              <a:t>mengimbangi </a:t>
            </a:r>
            <a:r>
              <a:rPr lang="id-ID" sz="1400" dirty="0"/>
              <a:t>dan memanfaatkan teknologi.</a:t>
            </a:r>
            <a:endParaRPr lang="id-ID" sz="1400" dirty="0"/>
          </a:p>
          <a:p>
            <a:r>
              <a:rPr lang="id-ID" dirty="0"/>
              <a:t/>
            </a:r>
            <a:br>
              <a:rPr lang="id-ID" dirty="0"/>
            </a:br>
            <a:endParaRPr lang="id-ID" b="1" dirty="0"/>
          </a:p>
        </p:txBody>
      </p:sp>
      <p:sp>
        <p:nvSpPr>
          <p:cNvPr id="266" name="Google Shape;266;p22"/>
          <p:cNvSpPr txBox="1">
            <a:spLocks noGrp="1"/>
          </p:cNvSpPr>
          <p:nvPr>
            <p:ph type="title"/>
          </p:nvPr>
        </p:nvSpPr>
        <p:spPr>
          <a:xfrm>
            <a:off x="492425" y="423333"/>
            <a:ext cx="8159400" cy="5348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Latar</a:t>
            </a:r>
            <a:r>
              <a:rPr lang="en-US" dirty="0" smtClean="0"/>
              <a:t> </a:t>
            </a:r>
            <a:r>
              <a:rPr lang="en-US" dirty="0" err="1" smtClean="0"/>
              <a:t>Belakang</a:t>
            </a:r>
            <a:endParaRPr dirty="0"/>
          </a:p>
        </p:txBody>
      </p:sp>
      <p:grpSp>
        <p:nvGrpSpPr>
          <p:cNvPr id="267" name="Google Shape;267;p22"/>
          <p:cNvGrpSpPr/>
          <p:nvPr/>
        </p:nvGrpSpPr>
        <p:grpSpPr>
          <a:xfrm flipH="1">
            <a:off x="283475" y="3338583"/>
            <a:ext cx="1241679" cy="1186318"/>
            <a:chOff x="5065450" y="395239"/>
            <a:chExt cx="1800275" cy="1709734"/>
          </a:xfrm>
        </p:grpSpPr>
        <p:sp>
          <p:nvSpPr>
            <p:cNvPr id="268" name="Google Shape;268;p22"/>
            <p:cNvSpPr/>
            <p:nvPr/>
          </p:nvSpPr>
          <p:spPr>
            <a:xfrm flipH="1">
              <a:off x="6045369" y="577306"/>
              <a:ext cx="820357" cy="1217946"/>
            </a:xfrm>
            <a:custGeom>
              <a:avLst/>
              <a:gdLst/>
              <a:ahLst/>
              <a:cxnLst/>
              <a:rect l="l" t="t" r="r" b="b"/>
              <a:pathLst>
                <a:path w="12919" h="19181" extrusionOk="0">
                  <a:moveTo>
                    <a:pt x="7296" y="0"/>
                  </a:moveTo>
                  <a:cubicBezTo>
                    <a:pt x="1783" y="0"/>
                    <a:pt x="0" y="6765"/>
                    <a:pt x="3682" y="9965"/>
                  </a:cubicBezTo>
                  <a:cubicBezTo>
                    <a:pt x="3682" y="9965"/>
                    <a:pt x="4214" y="7649"/>
                    <a:pt x="5629" y="7649"/>
                  </a:cubicBezTo>
                  <a:cubicBezTo>
                    <a:pt x="5847" y="7649"/>
                    <a:pt x="6086" y="7703"/>
                    <a:pt x="6347" y="7830"/>
                  </a:cubicBezTo>
                  <a:cubicBezTo>
                    <a:pt x="8231" y="8742"/>
                    <a:pt x="3671" y="19181"/>
                    <a:pt x="11858" y="19181"/>
                  </a:cubicBezTo>
                  <a:cubicBezTo>
                    <a:pt x="12190" y="19181"/>
                    <a:pt x="12543" y="19164"/>
                    <a:pt x="12918" y="19128"/>
                  </a:cubicBezTo>
                  <a:lnTo>
                    <a:pt x="12108" y="7202"/>
                  </a:lnTo>
                  <a:cubicBezTo>
                    <a:pt x="12108" y="7202"/>
                    <a:pt x="12814" y="0"/>
                    <a:pt x="7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5299255" y="1436424"/>
              <a:ext cx="809435" cy="605195"/>
            </a:xfrm>
            <a:custGeom>
              <a:avLst/>
              <a:gdLst/>
              <a:ahLst/>
              <a:cxnLst/>
              <a:rect l="l" t="t" r="r" b="b"/>
              <a:pathLst>
                <a:path w="12747" h="9531" extrusionOk="0">
                  <a:moveTo>
                    <a:pt x="4010" y="1"/>
                  </a:moveTo>
                  <a:cubicBezTo>
                    <a:pt x="3064" y="1"/>
                    <a:pt x="2123" y="136"/>
                    <a:pt x="1387" y="699"/>
                  </a:cubicBezTo>
                  <a:cubicBezTo>
                    <a:pt x="310" y="1516"/>
                    <a:pt x="0" y="3007"/>
                    <a:pt x="15" y="4360"/>
                  </a:cubicBezTo>
                  <a:cubicBezTo>
                    <a:pt x="27" y="5712"/>
                    <a:pt x="310" y="7269"/>
                    <a:pt x="38" y="8594"/>
                  </a:cubicBezTo>
                  <a:cubicBezTo>
                    <a:pt x="1574" y="9219"/>
                    <a:pt x="3231" y="9531"/>
                    <a:pt x="4889" y="9531"/>
                  </a:cubicBezTo>
                  <a:cubicBezTo>
                    <a:pt x="6544" y="9531"/>
                    <a:pt x="8199" y="9220"/>
                    <a:pt x="9732" y="8598"/>
                  </a:cubicBezTo>
                  <a:cubicBezTo>
                    <a:pt x="11108" y="8040"/>
                    <a:pt x="11969" y="6510"/>
                    <a:pt x="12355" y="5076"/>
                  </a:cubicBezTo>
                  <a:cubicBezTo>
                    <a:pt x="12747" y="3639"/>
                    <a:pt x="12348" y="1926"/>
                    <a:pt x="11127" y="1078"/>
                  </a:cubicBezTo>
                  <a:cubicBezTo>
                    <a:pt x="10326" y="520"/>
                    <a:pt x="9310" y="400"/>
                    <a:pt x="8342" y="307"/>
                  </a:cubicBezTo>
                  <a:cubicBezTo>
                    <a:pt x="7234" y="202"/>
                    <a:pt x="6125" y="113"/>
                    <a:pt x="5018" y="39"/>
                  </a:cubicBezTo>
                  <a:cubicBezTo>
                    <a:pt x="4687" y="18"/>
                    <a:pt x="4348" y="1"/>
                    <a:pt x="401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5065450" y="395239"/>
              <a:ext cx="1250379" cy="1709734"/>
            </a:xfrm>
            <a:custGeom>
              <a:avLst/>
              <a:gdLst/>
              <a:ahLst/>
              <a:cxnLst/>
              <a:rect l="l" t="t" r="r" b="b"/>
              <a:pathLst>
                <a:path w="19691" h="26926" extrusionOk="0">
                  <a:moveTo>
                    <a:pt x="11656" y="1"/>
                  </a:moveTo>
                  <a:lnTo>
                    <a:pt x="11156" y="760"/>
                  </a:lnTo>
                  <a:lnTo>
                    <a:pt x="10776" y="1334"/>
                  </a:lnTo>
                  <a:lnTo>
                    <a:pt x="9777" y="2849"/>
                  </a:lnTo>
                  <a:lnTo>
                    <a:pt x="4244" y="2903"/>
                  </a:lnTo>
                  <a:lnTo>
                    <a:pt x="2860" y="997"/>
                  </a:lnTo>
                  <a:lnTo>
                    <a:pt x="2256" y="163"/>
                  </a:lnTo>
                  <a:cubicBezTo>
                    <a:pt x="2256" y="163"/>
                    <a:pt x="1256" y="3822"/>
                    <a:pt x="1" y="6499"/>
                  </a:cubicBezTo>
                  <a:cubicBezTo>
                    <a:pt x="1" y="6499"/>
                    <a:pt x="67" y="7382"/>
                    <a:pt x="521" y="8358"/>
                  </a:cubicBezTo>
                  <a:cubicBezTo>
                    <a:pt x="889" y="9156"/>
                    <a:pt x="1520" y="10020"/>
                    <a:pt x="2577" y="10528"/>
                  </a:cubicBezTo>
                  <a:cubicBezTo>
                    <a:pt x="2577" y="10528"/>
                    <a:pt x="2574" y="10687"/>
                    <a:pt x="2566" y="10977"/>
                  </a:cubicBezTo>
                  <a:cubicBezTo>
                    <a:pt x="2550" y="11624"/>
                    <a:pt x="2527" y="12926"/>
                    <a:pt x="2527" y="14515"/>
                  </a:cubicBezTo>
                  <a:cubicBezTo>
                    <a:pt x="2531" y="19299"/>
                    <a:pt x="2756" y="26692"/>
                    <a:pt x="4135" y="26692"/>
                  </a:cubicBezTo>
                  <a:cubicBezTo>
                    <a:pt x="6177" y="26692"/>
                    <a:pt x="5050" y="18691"/>
                    <a:pt x="5050" y="18691"/>
                  </a:cubicBezTo>
                  <a:lnTo>
                    <a:pt x="13856" y="17777"/>
                  </a:lnTo>
                  <a:lnTo>
                    <a:pt x="13856" y="17777"/>
                  </a:lnTo>
                  <a:cubicBezTo>
                    <a:pt x="11764" y="19764"/>
                    <a:pt x="12140" y="23419"/>
                    <a:pt x="11117" y="25030"/>
                  </a:cubicBezTo>
                  <a:cubicBezTo>
                    <a:pt x="10513" y="25987"/>
                    <a:pt x="11334" y="26425"/>
                    <a:pt x="11334" y="26425"/>
                  </a:cubicBezTo>
                  <a:cubicBezTo>
                    <a:pt x="11816" y="26800"/>
                    <a:pt x="12422" y="26926"/>
                    <a:pt x="13018" y="26926"/>
                  </a:cubicBezTo>
                  <a:cubicBezTo>
                    <a:pt x="13376" y="26926"/>
                    <a:pt x="13730" y="26880"/>
                    <a:pt x="14050" y="26817"/>
                  </a:cubicBezTo>
                  <a:cubicBezTo>
                    <a:pt x="14154" y="26797"/>
                    <a:pt x="14251" y="26778"/>
                    <a:pt x="14349" y="26754"/>
                  </a:cubicBezTo>
                  <a:cubicBezTo>
                    <a:pt x="15186" y="26549"/>
                    <a:pt x="15964" y="26127"/>
                    <a:pt x="16565" y="25511"/>
                  </a:cubicBezTo>
                  <a:cubicBezTo>
                    <a:pt x="19691" y="22307"/>
                    <a:pt x="16030" y="17107"/>
                    <a:pt x="14879" y="14934"/>
                  </a:cubicBezTo>
                  <a:cubicBezTo>
                    <a:pt x="14767" y="14724"/>
                    <a:pt x="14651" y="14499"/>
                    <a:pt x="14526" y="14263"/>
                  </a:cubicBezTo>
                  <a:cubicBezTo>
                    <a:pt x="14298" y="13822"/>
                    <a:pt x="14047" y="13344"/>
                    <a:pt x="13802" y="12868"/>
                  </a:cubicBezTo>
                  <a:cubicBezTo>
                    <a:pt x="13314" y="11919"/>
                    <a:pt x="12833" y="10985"/>
                    <a:pt x="12539" y="10408"/>
                  </a:cubicBezTo>
                  <a:cubicBezTo>
                    <a:pt x="12357" y="10047"/>
                    <a:pt x="12244" y="9830"/>
                    <a:pt x="12244" y="9830"/>
                  </a:cubicBezTo>
                  <a:cubicBezTo>
                    <a:pt x="13066" y="9432"/>
                    <a:pt x="13573" y="8668"/>
                    <a:pt x="13884" y="7963"/>
                  </a:cubicBezTo>
                  <a:cubicBezTo>
                    <a:pt x="14247" y="7138"/>
                    <a:pt x="14340" y="6394"/>
                    <a:pt x="14340" y="6394"/>
                  </a:cubicBezTo>
                  <a:cubicBezTo>
                    <a:pt x="12903" y="4019"/>
                    <a:pt x="11656" y="1"/>
                    <a:pt x="11656"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5842939" y="1019429"/>
              <a:ext cx="472885" cy="1078632"/>
            </a:xfrm>
            <a:custGeom>
              <a:avLst/>
              <a:gdLst/>
              <a:ahLst/>
              <a:cxnLst/>
              <a:rect l="l" t="t" r="r" b="b"/>
              <a:pathLst>
                <a:path w="7447" h="16987" extrusionOk="0">
                  <a:moveTo>
                    <a:pt x="0" y="0"/>
                  </a:moveTo>
                  <a:cubicBezTo>
                    <a:pt x="40" y="2162"/>
                    <a:pt x="609" y="4135"/>
                    <a:pt x="1256" y="6196"/>
                  </a:cubicBezTo>
                  <a:cubicBezTo>
                    <a:pt x="1903" y="8261"/>
                    <a:pt x="2573" y="10349"/>
                    <a:pt x="2670" y="12507"/>
                  </a:cubicBezTo>
                  <a:cubicBezTo>
                    <a:pt x="2740" y="14038"/>
                    <a:pt x="2488" y="15630"/>
                    <a:pt x="1806" y="16987"/>
                  </a:cubicBezTo>
                  <a:cubicBezTo>
                    <a:pt x="1910" y="16967"/>
                    <a:pt x="2007" y="16948"/>
                    <a:pt x="2105" y="16924"/>
                  </a:cubicBezTo>
                  <a:cubicBezTo>
                    <a:pt x="2942" y="16719"/>
                    <a:pt x="3720" y="16297"/>
                    <a:pt x="4321" y="15681"/>
                  </a:cubicBezTo>
                  <a:cubicBezTo>
                    <a:pt x="7447" y="12477"/>
                    <a:pt x="3786" y="7277"/>
                    <a:pt x="2635" y="5104"/>
                  </a:cubicBezTo>
                  <a:cubicBezTo>
                    <a:pt x="2321" y="4510"/>
                    <a:pt x="1937" y="3770"/>
                    <a:pt x="1558" y="3038"/>
                  </a:cubicBezTo>
                  <a:cubicBezTo>
                    <a:pt x="1070" y="2089"/>
                    <a:pt x="589" y="1155"/>
                    <a:pt x="295" y="578"/>
                  </a:cubicBezTo>
                  <a:cubicBezTo>
                    <a:pt x="113" y="217"/>
                    <a:pt x="1" y="1"/>
                    <a:pt x="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5773788" y="395239"/>
              <a:ext cx="214122" cy="1050376"/>
            </a:xfrm>
            <a:custGeom>
              <a:avLst/>
              <a:gdLst/>
              <a:ahLst/>
              <a:cxnLst/>
              <a:rect l="l" t="t" r="r" b="b"/>
              <a:pathLst>
                <a:path w="3372" h="16542" extrusionOk="0">
                  <a:moveTo>
                    <a:pt x="501" y="1"/>
                  </a:moveTo>
                  <a:lnTo>
                    <a:pt x="1" y="760"/>
                  </a:lnTo>
                  <a:cubicBezTo>
                    <a:pt x="160" y="1748"/>
                    <a:pt x="1357" y="4933"/>
                    <a:pt x="1566" y="5759"/>
                  </a:cubicBezTo>
                  <a:cubicBezTo>
                    <a:pt x="1776" y="6580"/>
                    <a:pt x="1776" y="7506"/>
                    <a:pt x="1322" y="8223"/>
                  </a:cubicBezTo>
                  <a:cubicBezTo>
                    <a:pt x="996" y="8742"/>
                    <a:pt x="451" y="9145"/>
                    <a:pt x="326" y="9741"/>
                  </a:cubicBezTo>
                  <a:cubicBezTo>
                    <a:pt x="241" y="10168"/>
                    <a:pt x="388" y="10598"/>
                    <a:pt x="535" y="11009"/>
                  </a:cubicBezTo>
                  <a:cubicBezTo>
                    <a:pt x="1202" y="12853"/>
                    <a:pt x="1869" y="14697"/>
                    <a:pt x="2534" y="16541"/>
                  </a:cubicBezTo>
                  <a:lnTo>
                    <a:pt x="3371" y="14263"/>
                  </a:lnTo>
                  <a:cubicBezTo>
                    <a:pt x="3143" y="13822"/>
                    <a:pt x="2892" y="13344"/>
                    <a:pt x="2647" y="12868"/>
                  </a:cubicBezTo>
                  <a:cubicBezTo>
                    <a:pt x="2159" y="11919"/>
                    <a:pt x="1678" y="10985"/>
                    <a:pt x="1384" y="10408"/>
                  </a:cubicBezTo>
                  <a:cubicBezTo>
                    <a:pt x="1202" y="10047"/>
                    <a:pt x="1089" y="9830"/>
                    <a:pt x="1089" y="9830"/>
                  </a:cubicBezTo>
                  <a:cubicBezTo>
                    <a:pt x="1911" y="9432"/>
                    <a:pt x="2418" y="8668"/>
                    <a:pt x="2729" y="7963"/>
                  </a:cubicBezTo>
                  <a:cubicBezTo>
                    <a:pt x="3092" y="7138"/>
                    <a:pt x="3185" y="6394"/>
                    <a:pt x="3185" y="6394"/>
                  </a:cubicBezTo>
                  <a:cubicBezTo>
                    <a:pt x="1748" y="4019"/>
                    <a:pt x="501" y="1"/>
                    <a:pt x="50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5327957" y="1581137"/>
              <a:ext cx="121666" cy="516679"/>
            </a:xfrm>
            <a:custGeom>
              <a:avLst/>
              <a:gdLst/>
              <a:ahLst/>
              <a:cxnLst/>
              <a:rect l="l" t="t" r="r" b="b"/>
              <a:pathLst>
                <a:path w="1916" h="8137" extrusionOk="0">
                  <a:moveTo>
                    <a:pt x="1032" y="0"/>
                  </a:moveTo>
                  <a:lnTo>
                    <a:pt x="795" y="31"/>
                  </a:lnTo>
                  <a:cubicBezTo>
                    <a:pt x="807" y="93"/>
                    <a:pt x="1664" y="6304"/>
                    <a:pt x="485" y="7660"/>
                  </a:cubicBezTo>
                  <a:cubicBezTo>
                    <a:pt x="346" y="7819"/>
                    <a:pt x="187" y="7896"/>
                    <a:pt x="1" y="7896"/>
                  </a:cubicBezTo>
                  <a:lnTo>
                    <a:pt x="1" y="8137"/>
                  </a:lnTo>
                  <a:cubicBezTo>
                    <a:pt x="257" y="8137"/>
                    <a:pt x="482" y="8028"/>
                    <a:pt x="664" y="7815"/>
                  </a:cubicBezTo>
                  <a:cubicBezTo>
                    <a:pt x="1916" y="6378"/>
                    <a:pt x="1070" y="260"/>
                    <a:pt x="1032"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5492104" y="1563866"/>
              <a:ext cx="228156" cy="526267"/>
            </a:xfrm>
            <a:custGeom>
              <a:avLst/>
              <a:gdLst/>
              <a:ahLst/>
              <a:cxnLst/>
              <a:rect l="l" t="t" r="r" b="b"/>
              <a:pathLst>
                <a:path w="3593" h="8288" extrusionOk="0">
                  <a:moveTo>
                    <a:pt x="0" y="1"/>
                  </a:moveTo>
                  <a:lnTo>
                    <a:pt x="0" y="1"/>
                  </a:lnTo>
                  <a:cubicBezTo>
                    <a:pt x="128" y="4108"/>
                    <a:pt x="516" y="8288"/>
                    <a:pt x="1554" y="8288"/>
                  </a:cubicBezTo>
                  <a:cubicBezTo>
                    <a:pt x="3592" y="8288"/>
                    <a:pt x="2464" y="287"/>
                    <a:pt x="2464" y="287"/>
                  </a:cubicBezTo>
                  <a:lnTo>
                    <a:pt x="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5501692" y="1581137"/>
              <a:ext cx="210375" cy="516679"/>
            </a:xfrm>
            <a:custGeom>
              <a:avLst/>
              <a:gdLst/>
              <a:ahLst/>
              <a:cxnLst/>
              <a:rect l="l" t="t" r="r" b="b"/>
              <a:pathLst>
                <a:path w="3313" h="8137" extrusionOk="0">
                  <a:moveTo>
                    <a:pt x="2434" y="0"/>
                  </a:moveTo>
                  <a:lnTo>
                    <a:pt x="2197" y="31"/>
                  </a:lnTo>
                  <a:cubicBezTo>
                    <a:pt x="2205" y="93"/>
                    <a:pt x="3066" y="6304"/>
                    <a:pt x="1884" y="7660"/>
                  </a:cubicBezTo>
                  <a:cubicBezTo>
                    <a:pt x="1744" y="7819"/>
                    <a:pt x="1589" y="7896"/>
                    <a:pt x="1403" y="7896"/>
                  </a:cubicBezTo>
                  <a:cubicBezTo>
                    <a:pt x="1117" y="7896"/>
                    <a:pt x="582" y="7404"/>
                    <a:pt x="237" y="4099"/>
                  </a:cubicBezTo>
                  <a:lnTo>
                    <a:pt x="1" y="4123"/>
                  </a:lnTo>
                  <a:cubicBezTo>
                    <a:pt x="128" y="5339"/>
                    <a:pt x="291" y="6288"/>
                    <a:pt x="489" y="6943"/>
                  </a:cubicBezTo>
                  <a:cubicBezTo>
                    <a:pt x="733" y="7745"/>
                    <a:pt x="1031" y="8137"/>
                    <a:pt x="1403" y="8137"/>
                  </a:cubicBezTo>
                  <a:cubicBezTo>
                    <a:pt x="1659" y="8137"/>
                    <a:pt x="1880" y="8028"/>
                    <a:pt x="2066" y="7815"/>
                  </a:cubicBezTo>
                  <a:cubicBezTo>
                    <a:pt x="3313" y="6378"/>
                    <a:pt x="2469" y="260"/>
                    <a:pt x="243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5364406" y="746576"/>
              <a:ext cx="37465" cy="70927"/>
            </a:xfrm>
            <a:custGeom>
              <a:avLst/>
              <a:gdLst/>
              <a:ahLst/>
              <a:cxnLst/>
              <a:rect l="l" t="t" r="r" b="b"/>
              <a:pathLst>
                <a:path w="590" h="1117" extrusionOk="0">
                  <a:moveTo>
                    <a:pt x="296" y="0"/>
                  </a:moveTo>
                  <a:cubicBezTo>
                    <a:pt x="133" y="0"/>
                    <a:pt x="1" y="252"/>
                    <a:pt x="1" y="558"/>
                  </a:cubicBezTo>
                  <a:cubicBezTo>
                    <a:pt x="1" y="864"/>
                    <a:pt x="133" y="1116"/>
                    <a:pt x="296" y="1116"/>
                  </a:cubicBezTo>
                  <a:cubicBezTo>
                    <a:pt x="458" y="1116"/>
                    <a:pt x="589" y="864"/>
                    <a:pt x="589" y="558"/>
                  </a:cubicBezTo>
                  <a:cubicBezTo>
                    <a:pt x="589" y="252"/>
                    <a:pt x="458" y="0"/>
                    <a:pt x="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5524069" y="695357"/>
              <a:ext cx="244373" cy="173353"/>
            </a:xfrm>
            <a:custGeom>
              <a:avLst/>
              <a:gdLst/>
              <a:ahLst/>
              <a:cxnLst/>
              <a:rect l="l" t="t" r="r" b="b"/>
              <a:pathLst>
                <a:path w="4305" h="3054" extrusionOk="0">
                  <a:moveTo>
                    <a:pt x="1864" y="0"/>
                  </a:moveTo>
                  <a:cubicBezTo>
                    <a:pt x="1438" y="0"/>
                    <a:pt x="1011" y="93"/>
                    <a:pt x="616" y="259"/>
                  </a:cubicBezTo>
                  <a:cubicBezTo>
                    <a:pt x="330" y="379"/>
                    <a:pt x="28" y="592"/>
                    <a:pt x="12" y="903"/>
                  </a:cubicBezTo>
                  <a:cubicBezTo>
                    <a:pt x="1" y="1158"/>
                    <a:pt x="194" y="1375"/>
                    <a:pt x="384" y="1549"/>
                  </a:cubicBezTo>
                  <a:cubicBezTo>
                    <a:pt x="1124" y="2235"/>
                    <a:pt x="2054" y="2952"/>
                    <a:pt x="3096" y="3049"/>
                  </a:cubicBezTo>
                  <a:cubicBezTo>
                    <a:pt x="3137" y="3052"/>
                    <a:pt x="3178" y="3054"/>
                    <a:pt x="3220" y="3054"/>
                  </a:cubicBezTo>
                  <a:cubicBezTo>
                    <a:pt x="3507" y="3054"/>
                    <a:pt x="3799" y="2969"/>
                    <a:pt x="3995" y="2766"/>
                  </a:cubicBezTo>
                  <a:cubicBezTo>
                    <a:pt x="4274" y="2475"/>
                    <a:pt x="4305" y="2022"/>
                    <a:pt x="4200" y="1634"/>
                  </a:cubicBezTo>
                  <a:cubicBezTo>
                    <a:pt x="4010" y="937"/>
                    <a:pt x="3425" y="375"/>
                    <a:pt x="2740" y="143"/>
                  </a:cubicBezTo>
                  <a:cubicBezTo>
                    <a:pt x="2457" y="46"/>
                    <a:pt x="2161" y="0"/>
                    <a:pt x="18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5652249" y="746576"/>
              <a:ext cx="37465" cy="70927"/>
            </a:xfrm>
            <a:custGeom>
              <a:avLst/>
              <a:gdLst/>
              <a:ahLst/>
              <a:cxnLst/>
              <a:rect l="l" t="t" r="r" b="b"/>
              <a:pathLst>
                <a:path w="590" h="1117" extrusionOk="0">
                  <a:moveTo>
                    <a:pt x="296" y="0"/>
                  </a:moveTo>
                  <a:cubicBezTo>
                    <a:pt x="133" y="0"/>
                    <a:pt x="1" y="252"/>
                    <a:pt x="1" y="558"/>
                  </a:cubicBezTo>
                  <a:cubicBezTo>
                    <a:pt x="1" y="864"/>
                    <a:pt x="133" y="1116"/>
                    <a:pt x="296" y="1116"/>
                  </a:cubicBezTo>
                  <a:cubicBezTo>
                    <a:pt x="458" y="1116"/>
                    <a:pt x="589" y="864"/>
                    <a:pt x="589" y="558"/>
                  </a:cubicBezTo>
                  <a:cubicBezTo>
                    <a:pt x="589" y="252"/>
                    <a:pt x="458" y="0"/>
                    <a:pt x="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5486706" y="831982"/>
              <a:ext cx="68897" cy="65847"/>
            </a:xfrm>
            <a:custGeom>
              <a:avLst/>
              <a:gdLst/>
              <a:ahLst/>
              <a:cxnLst/>
              <a:rect l="l" t="t" r="r" b="b"/>
              <a:pathLst>
                <a:path w="1085" h="1037" extrusionOk="0">
                  <a:moveTo>
                    <a:pt x="543" y="0"/>
                  </a:moveTo>
                  <a:cubicBezTo>
                    <a:pt x="337" y="0"/>
                    <a:pt x="136" y="43"/>
                    <a:pt x="67" y="186"/>
                  </a:cubicBezTo>
                  <a:cubicBezTo>
                    <a:pt x="1" y="322"/>
                    <a:pt x="58" y="485"/>
                    <a:pt x="128" y="617"/>
                  </a:cubicBezTo>
                  <a:cubicBezTo>
                    <a:pt x="210" y="769"/>
                    <a:pt x="339" y="1036"/>
                    <a:pt x="520" y="1036"/>
                  </a:cubicBezTo>
                  <a:cubicBezTo>
                    <a:pt x="528" y="1036"/>
                    <a:pt x="535" y="1036"/>
                    <a:pt x="543" y="1035"/>
                  </a:cubicBezTo>
                  <a:cubicBezTo>
                    <a:pt x="550" y="1036"/>
                    <a:pt x="557" y="1036"/>
                    <a:pt x="565" y="1036"/>
                  </a:cubicBezTo>
                  <a:cubicBezTo>
                    <a:pt x="743" y="1036"/>
                    <a:pt x="871" y="769"/>
                    <a:pt x="954" y="617"/>
                  </a:cubicBezTo>
                  <a:cubicBezTo>
                    <a:pt x="1027" y="485"/>
                    <a:pt x="1085" y="322"/>
                    <a:pt x="1020" y="186"/>
                  </a:cubicBezTo>
                  <a:cubicBezTo>
                    <a:pt x="950" y="43"/>
                    <a:pt x="744" y="0"/>
                    <a:pt x="543"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5746737" y="1518591"/>
              <a:ext cx="203771" cy="561254"/>
            </a:xfrm>
            <a:custGeom>
              <a:avLst/>
              <a:gdLst/>
              <a:ahLst/>
              <a:cxnLst/>
              <a:rect l="l" t="t" r="r" b="b"/>
              <a:pathLst>
                <a:path w="3209" h="8839" extrusionOk="0">
                  <a:moveTo>
                    <a:pt x="3046" y="1"/>
                  </a:moveTo>
                  <a:cubicBezTo>
                    <a:pt x="1744" y="1236"/>
                    <a:pt x="1380" y="3081"/>
                    <a:pt x="1063" y="4709"/>
                  </a:cubicBezTo>
                  <a:cubicBezTo>
                    <a:pt x="861" y="5712"/>
                    <a:pt x="675" y="6661"/>
                    <a:pt x="287" y="7273"/>
                  </a:cubicBezTo>
                  <a:cubicBezTo>
                    <a:pt x="70" y="7618"/>
                    <a:pt x="1" y="7940"/>
                    <a:pt x="78" y="8234"/>
                  </a:cubicBezTo>
                  <a:cubicBezTo>
                    <a:pt x="183" y="8641"/>
                    <a:pt x="532" y="8831"/>
                    <a:pt x="547" y="8838"/>
                  </a:cubicBezTo>
                  <a:lnTo>
                    <a:pt x="659" y="8629"/>
                  </a:lnTo>
                  <a:cubicBezTo>
                    <a:pt x="659" y="8625"/>
                    <a:pt x="388" y="8478"/>
                    <a:pt x="307" y="8176"/>
                  </a:cubicBezTo>
                  <a:cubicBezTo>
                    <a:pt x="249" y="7947"/>
                    <a:pt x="310" y="7688"/>
                    <a:pt x="489" y="7402"/>
                  </a:cubicBezTo>
                  <a:cubicBezTo>
                    <a:pt x="900" y="6751"/>
                    <a:pt x="1093" y="5782"/>
                    <a:pt x="1295" y="4755"/>
                  </a:cubicBezTo>
                  <a:cubicBezTo>
                    <a:pt x="1608" y="3162"/>
                    <a:pt x="1961" y="1357"/>
                    <a:pt x="3209" y="175"/>
                  </a:cubicBezTo>
                  <a:lnTo>
                    <a:pt x="304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5489881" y="1556754"/>
              <a:ext cx="94806" cy="205732"/>
            </a:xfrm>
            <a:custGeom>
              <a:avLst/>
              <a:gdLst/>
              <a:ahLst/>
              <a:cxnLst/>
              <a:rect l="l" t="t" r="r" b="b"/>
              <a:pathLst>
                <a:path w="1493" h="3240" extrusionOk="0">
                  <a:moveTo>
                    <a:pt x="745" y="0"/>
                  </a:moveTo>
                  <a:cubicBezTo>
                    <a:pt x="334" y="0"/>
                    <a:pt x="1" y="725"/>
                    <a:pt x="1" y="1620"/>
                  </a:cubicBezTo>
                  <a:cubicBezTo>
                    <a:pt x="1" y="2515"/>
                    <a:pt x="334" y="3239"/>
                    <a:pt x="745" y="3239"/>
                  </a:cubicBezTo>
                  <a:cubicBezTo>
                    <a:pt x="1159" y="3239"/>
                    <a:pt x="1492" y="2515"/>
                    <a:pt x="1492" y="1620"/>
                  </a:cubicBezTo>
                  <a:cubicBezTo>
                    <a:pt x="1492" y="725"/>
                    <a:pt x="1159" y="0"/>
                    <a:pt x="745"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5434509" y="144283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5280523" y="1645080"/>
              <a:ext cx="69215" cy="150172"/>
            </a:xfrm>
            <a:custGeom>
              <a:avLst/>
              <a:gdLst/>
              <a:ahLst/>
              <a:cxnLst/>
              <a:rect l="l" t="t" r="r" b="b"/>
              <a:pathLst>
                <a:path w="1090" h="2365" extrusionOk="0">
                  <a:moveTo>
                    <a:pt x="547" y="0"/>
                  </a:moveTo>
                  <a:cubicBezTo>
                    <a:pt x="245" y="0"/>
                    <a:pt x="0" y="531"/>
                    <a:pt x="0" y="1182"/>
                  </a:cubicBezTo>
                  <a:cubicBezTo>
                    <a:pt x="0" y="1837"/>
                    <a:pt x="245" y="2364"/>
                    <a:pt x="547" y="2364"/>
                  </a:cubicBezTo>
                  <a:cubicBezTo>
                    <a:pt x="845" y="2364"/>
                    <a:pt x="1089" y="1837"/>
                    <a:pt x="1089" y="1182"/>
                  </a:cubicBezTo>
                  <a:cubicBezTo>
                    <a:pt x="1089" y="531"/>
                    <a:pt x="845" y="0"/>
                    <a:pt x="54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5697017" y="1372481"/>
              <a:ext cx="129731" cy="281484"/>
            </a:xfrm>
            <a:custGeom>
              <a:avLst/>
              <a:gdLst/>
              <a:ahLst/>
              <a:cxnLst/>
              <a:rect l="l" t="t" r="r" b="b"/>
              <a:pathLst>
                <a:path w="2043" h="4433" extrusionOk="0">
                  <a:moveTo>
                    <a:pt x="1020" y="0"/>
                  </a:moveTo>
                  <a:cubicBezTo>
                    <a:pt x="458" y="0"/>
                    <a:pt x="1" y="992"/>
                    <a:pt x="1" y="2217"/>
                  </a:cubicBezTo>
                  <a:cubicBezTo>
                    <a:pt x="1" y="3441"/>
                    <a:pt x="458" y="4433"/>
                    <a:pt x="1020" y="4433"/>
                  </a:cubicBezTo>
                  <a:cubicBezTo>
                    <a:pt x="1585" y="4433"/>
                    <a:pt x="2043" y="3441"/>
                    <a:pt x="2043" y="2217"/>
                  </a:cubicBezTo>
                  <a:cubicBezTo>
                    <a:pt x="2043" y="992"/>
                    <a:pt x="1585" y="0"/>
                    <a:pt x="10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5065450" y="405589"/>
              <a:ext cx="181674" cy="520426"/>
            </a:xfrm>
            <a:custGeom>
              <a:avLst/>
              <a:gdLst/>
              <a:ahLst/>
              <a:cxnLst/>
              <a:rect l="l" t="t" r="r" b="b"/>
              <a:pathLst>
                <a:path w="2861" h="8196" extrusionOk="0">
                  <a:moveTo>
                    <a:pt x="2256" y="0"/>
                  </a:moveTo>
                  <a:cubicBezTo>
                    <a:pt x="2256" y="0"/>
                    <a:pt x="1256" y="3659"/>
                    <a:pt x="1" y="6336"/>
                  </a:cubicBezTo>
                  <a:cubicBezTo>
                    <a:pt x="1" y="6336"/>
                    <a:pt x="67" y="7219"/>
                    <a:pt x="521" y="8195"/>
                  </a:cubicBezTo>
                  <a:cubicBezTo>
                    <a:pt x="1640" y="5867"/>
                    <a:pt x="2434" y="3380"/>
                    <a:pt x="2860" y="834"/>
                  </a:cubicBezTo>
                  <a:lnTo>
                    <a:pt x="2256"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5773809" y="71438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5361197" y="100268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2"/>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1260"/>
        <p:cNvGrpSpPr/>
        <p:nvPr/>
      </p:nvGrpSpPr>
      <p:grpSpPr>
        <a:xfrm>
          <a:off x="0" y="0"/>
          <a:ext cx="0" cy="0"/>
          <a:chOff x="0" y="0"/>
          <a:chExt cx="0" cy="0"/>
        </a:xfrm>
      </p:grpSpPr>
      <p:sp>
        <p:nvSpPr>
          <p:cNvPr id="1261" name="Google Shape;1261;p42"/>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4</a:t>
            </a:fld>
            <a:endParaRPr/>
          </a:p>
        </p:txBody>
      </p:sp>
      <p:sp>
        <p:nvSpPr>
          <p:cNvPr id="1264" name="Google Shape;1264;p42"/>
          <p:cNvSpPr txBox="1">
            <a:spLocks noGrp="1"/>
          </p:cNvSpPr>
          <p:nvPr>
            <p:ph type="title"/>
          </p:nvPr>
        </p:nvSpPr>
        <p:spPr>
          <a:xfrm>
            <a:off x="492425" y="414867"/>
            <a:ext cx="8159400" cy="5433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Metode Penelitian</a:t>
            </a:r>
            <a:endParaRPr dirty="0"/>
          </a:p>
        </p:txBody>
      </p:sp>
      <p:sp>
        <p:nvSpPr>
          <p:cNvPr id="1265" name="Google Shape;1265;p42"/>
          <p:cNvSpPr txBox="1"/>
          <p:nvPr/>
        </p:nvSpPr>
        <p:spPr>
          <a:xfrm>
            <a:off x="1032933" y="1126067"/>
            <a:ext cx="3556000" cy="3276600"/>
          </a:xfrm>
          <a:prstGeom prst="rect">
            <a:avLst/>
          </a:prstGeom>
          <a:noFill/>
          <a:ln>
            <a:noFill/>
          </a:ln>
        </p:spPr>
        <p:txBody>
          <a:bodyPr spcFirstLastPara="1" wrap="square" lIns="91425" tIns="91425" rIns="91425" bIns="91425" anchor="t" anchorCtr="0">
            <a:noAutofit/>
          </a:bodyPr>
          <a:lstStyle/>
          <a:p>
            <a:pPr marL="438150" lvl="0" indent="-285750">
              <a:buSzPts val="1200"/>
              <a:buFont typeface="Arial" panose="020B0604020202020204" pitchFamily="34" charset="0"/>
              <a:buChar char="•"/>
            </a:pPr>
            <a:r>
              <a:rPr lang="id-ID" sz="1500" dirty="0" smtClean="0">
                <a:latin typeface="Barlow Semi Condensed" panose="020B0604020202020204" charset="0"/>
              </a:rPr>
              <a:t>Jurnal “From digital libraries to digital preservation research: the importance of users and context” menurut kami menggunakan metode penelitian kualitatif</a:t>
            </a:r>
            <a:r>
              <a:rPr lang="en-US" sz="1500" dirty="0" smtClean="0">
                <a:latin typeface="Barlow Semi Condensed" panose="020B0604020202020204" charset="0"/>
              </a:rPr>
              <a:t>.</a:t>
            </a:r>
            <a:endParaRPr lang="en-US" sz="1500" dirty="0" smtClean="0">
              <a:solidFill>
                <a:srgbClr val="273857"/>
              </a:solidFill>
              <a:latin typeface="Barlow Semi Condensed" panose="020B0604020202020204" charset="0"/>
              <a:sym typeface="Barlow Semi Condensed"/>
            </a:endParaRPr>
          </a:p>
          <a:p>
            <a:pPr marL="438150" lvl="0" indent="-285750">
              <a:buSzPts val="1200"/>
              <a:buFont typeface="Arial" panose="020B0604020202020204" pitchFamily="34" charset="0"/>
              <a:buChar char="•"/>
            </a:pPr>
            <a:endParaRPr lang="en-US" sz="1500" dirty="0" smtClean="0">
              <a:solidFill>
                <a:srgbClr val="273857"/>
              </a:solidFill>
              <a:latin typeface="Barlow Semi Condensed" panose="020B0604020202020204" charset="0"/>
              <a:sym typeface="Barlow Semi Condensed"/>
            </a:endParaRPr>
          </a:p>
          <a:p>
            <a:pPr marL="438150" lvl="0" indent="-285750">
              <a:buSzPts val="1200"/>
              <a:buFont typeface="Arial" panose="020B0604020202020204" pitchFamily="34" charset="0"/>
              <a:buChar char="•"/>
            </a:pPr>
            <a:r>
              <a:rPr lang="en-US" sz="1500" dirty="0" smtClean="0">
                <a:latin typeface="Barlow Semi Condensed" panose="020B0604020202020204" charset="0"/>
              </a:rPr>
              <a:t>T</a:t>
            </a:r>
            <a:r>
              <a:rPr lang="id-ID" sz="1500" dirty="0" smtClean="0">
                <a:latin typeface="Barlow Semi Condensed" panose="020B0604020202020204" charset="0"/>
              </a:rPr>
              <a:t>eknik pengumpulan data yang dipakai adalah observasi</a:t>
            </a:r>
            <a:endParaRPr lang="en-US" sz="1500" dirty="0" smtClean="0">
              <a:latin typeface="Barlow Semi Condensed" panose="020B0604020202020204" charset="0"/>
            </a:endParaRPr>
          </a:p>
          <a:p>
            <a:pPr marL="438150" lvl="0" indent="-285750">
              <a:buSzPts val="1200"/>
              <a:buFont typeface="Arial" panose="020B0604020202020204" pitchFamily="34" charset="0"/>
              <a:buChar char="•"/>
            </a:pPr>
            <a:endParaRPr lang="en-US" sz="1500" dirty="0" smtClean="0">
              <a:latin typeface="Barlow Semi Condensed" panose="020B0604020202020204" charset="0"/>
            </a:endParaRPr>
          </a:p>
          <a:p>
            <a:pPr marL="438150" lvl="0" indent="-285750">
              <a:buSzPts val="1200"/>
              <a:buFont typeface="Arial" panose="020B0604020202020204" pitchFamily="34" charset="0"/>
              <a:buChar char="•"/>
            </a:pPr>
            <a:r>
              <a:rPr lang="fr-FR" sz="1500" dirty="0" err="1" smtClean="0">
                <a:latin typeface="Barlow Semi Condensed" panose="020B0604020202020204" charset="0"/>
              </a:rPr>
              <a:t>Populasi</a:t>
            </a:r>
            <a:r>
              <a:rPr lang="fr-FR" sz="1500" dirty="0" smtClean="0">
                <a:latin typeface="Barlow Semi Condensed" panose="020B0604020202020204" charset="0"/>
              </a:rPr>
              <a:t> dari </a:t>
            </a:r>
            <a:r>
              <a:rPr lang="fr-FR" sz="1500" dirty="0" err="1" smtClean="0">
                <a:latin typeface="Barlow Semi Condensed" panose="020B0604020202020204" charset="0"/>
              </a:rPr>
              <a:t>penelitian</a:t>
            </a:r>
            <a:r>
              <a:rPr lang="fr-FR" sz="1500" dirty="0" smtClean="0">
                <a:latin typeface="Barlow Semi Condensed" panose="020B0604020202020204" charset="0"/>
              </a:rPr>
              <a:t> </a:t>
            </a:r>
            <a:r>
              <a:rPr lang="fr-FR" sz="1500" dirty="0" err="1" smtClean="0">
                <a:latin typeface="Barlow Semi Condensed" panose="020B0604020202020204" charset="0"/>
              </a:rPr>
              <a:t>ini</a:t>
            </a:r>
            <a:r>
              <a:rPr lang="fr-FR" sz="1500" dirty="0" smtClean="0">
                <a:latin typeface="Barlow Semi Condensed" panose="020B0604020202020204" charset="0"/>
              </a:rPr>
              <a:t> </a:t>
            </a:r>
            <a:r>
              <a:rPr lang="fr-FR" sz="1500" dirty="0" err="1" smtClean="0">
                <a:latin typeface="Barlow Semi Condensed" panose="020B0604020202020204" charset="0"/>
              </a:rPr>
              <a:t>adalah</a:t>
            </a:r>
            <a:r>
              <a:rPr lang="fr-FR" sz="1500" dirty="0" smtClean="0">
                <a:latin typeface="Barlow Semi Condensed" panose="020B0604020202020204" charset="0"/>
              </a:rPr>
              <a:t> Digital </a:t>
            </a:r>
            <a:r>
              <a:rPr lang="fr-FR" sz="1500" dirty="0" err="1" smtClean="0">
                <a:latin typeface="Barlow Semi Condensed" panose="020B0604020202020204" charset="0"/>
              </a:rPr>
              <a:t>Libraries</a:t>
            </a:r>
            <a:r>
              <a:rPr lang="fr-FR" sz="1500" dirty="0" smtClean="0">
                <a:latin typeface="Barlow Semi Condensed" panose="020B0604020202020204" charset="0"/>
              </a:rPr>
              <a:t>, Information Science, Collections Management, Information Management, User </a:t>
            </a:r>
            <a:r>
              <a:rPr lang="fr-FR" sz="1500" dirty="0" err="1" smtClean="0">
                <a:latin typeface="Barlow Semi Condensed" panose="020B0604020202020204" charset="0"/>
              </a:rPr>
              <a:t>Studies</a:t>
            </a:r>
            <a:r>
              <a:rPr lang="fr-FR" sz="1500" dirty="0" smtClean="0">
                <a:latin typeface="Barlow Semi Condensed" panose="020B0604020202020204" charset="0"/>
              </a:rPr>
              <a:t>.</a:t>
            </a:r>
            <a:endParaRPr lang="fr-FR" sz="1500" dirty="0">
              <a:latin typeface="Barlow Semi Condensed" panose="020B0604020202020204" charset="0"/>
            </a:endParaRPr>
          </a:p>
        </p:txBody>
      </p:sp>
      <p:sp>
        <p:nvSpPr>
          <p:cNvPr id="1266" name="Google Shape;1266;p42"/>
          <p:cNvSpPr txBox="1"/>
          <p:nvPr/>
        </p:nvSpPr>
        <p:spPr>
          <a:xfrm>
            <a:off x="4588933" y="1126067"/>
            <a:ext cx="3547534" cy="32766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500" dirty="0">
                <a:latin typeface="Barlow Semi Condensed" panose="020B0604020202020204" charset="0"/>
              </a:rPr>
              <a:t>B</a:t>
            </a:r>
            <a:r>
              <a:rPr lang="id-ID" sz="1500" dirty="0" smtClean="0">
                <a:latin typeface="Barlow Semi Condensed" panose="020B0604020202020204" charset="0"/>
              </a:rPr>
              <a:t>idang </a:t>
            </a:r>
            <a:r>
              <a:rPr lang="id-ID" sz="1500" dirty="0">
                <a:latin typeface="Barlow Semi Condensed" panose="020B0604020202020204" charset="0"/>
              </a:rPr>
              <a:t>penelitian perpustakaan digital telah berkembang dan berubah dengan cepat melalui diskusi dan debat yang berkelanjutan tentang definisi dan konotasi perpustakaan digital. Secara bertahap dengan kematangan bidangnya dan saling berbagi ide antara peneliti perpustakaan digital yang berasal dari berbagai bidang seperti ilmu informasi dan perpustakaan, ilmu komputer, teknik, psikologi, dan linguistik. </a:t>
            </a:r>
            <a:endParaRPr lang="id-ID" sz="1500" dirty="0">
              <a:latin typeface="Barlow Semi Condensed"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1253"/>
        <p:cNvGrpSpPr/>
        <p:nvPr/>
      </p:nvGrpSpPr>
      <p:grpSpPr>
        <a:xfrm>
          <a:off x="0" y="0"/>
          <a:ext cx="0" cy="0"/>
          <a:chOff x="0" y="0"/>
          <a:chExt cx="0" cy="0"/>
        </a:xfrm>
      </p:grpSpPr>
      <p:sp>
        <p:nvSpPr>
          <p:cNvPr id="1254" name="Google Shape;1254;p41"/>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5</a:t>
            </a:fld>
            <a:endParaRPr/>
          </a:p>
        </p:txBody>
      </p:sp>
      <p:sp>
        <p:nvSpPr>
          <p:cNvPr id="1255" name="Google Shape;1255;p41"/>
          <p:cNvSpPr txBox="1"/>
          <p:nvPr/>
        </p:nvSpPr>
        <p:spPr>
          <a:xfrm>
            <a:off x="1024466" y="1126067"/>
            <a:ext cx="7103533" cy="3259666"/>
          </a:xfrm>
          <a:prstGeom prst="rect">
            <a:avLst/>
          </a:prstGeom>
          <a:noFill/>
          <a:ln>
            <a:noFill/>
          </a:ln>
        </p:spPr>
        <p:txBody>
          <a:bodyPr spcFirstLastPara="1" wrap="square" lIns="91425" tIns="91425" rIns="91425" bIns="91425" anchor="ctr" anchorCtr="0">
            <a:noAutofit/>
          </a:bodyPr>
          <a:lstStyle/>
          <a:p>
            <a:r>
              <a:rPr lang="id-ID" sz="1600" dirty="0">
                <a:latin typeface="Barlow Semi Condensed" panose="020B0604020202020204" charset="0"/>
              </a:rPr>
              <a:t>Fokus masalah adalah arahan pembimbing atau acuan untuk menentukan masalah yang sebenar-benarnya. Di dalam jurnal, penelitian preservasi digital ini lebih ditunjukkan pada pentingnya isi konteks informasi dan para penggunanya. Jadi, fokus masalah  yang dibahas dalam jurnal ini adalah :</a:t>
            </a:r>
          </a:p>
          <a:p>
            <a:r>
              <a:rPr lang="id-ID" sz="1600" dirty="0">
                <a:latin typeface="Barlow Semi Condensed" panose="020B0604020202020204" charset="0"/>
              </a:rPr>
              <a:t> </a:t>
            </a:r>
          </a:p>
          <a:p>
            <a:pPr marL="342900" lvl="0" indent="-342900">
              <a:buFont typeface="+mj-lt"/>
              <a:buAutoNum type="arabicPeriod"/>
            </a:pPr>
            <a:r>
              <a:rPr lang="id-ID" sz="1600" dirty="0" smtClean="0">
                <a:latin typeface="Barlow Semi Condensed" panose="020B0604020202020204" charset="0"/>
              </a:rPr>
              <a:t>Konteks </a:t>
            </a:r>
            <a:r>
              <a:rPr lang="id-ID" sz="1600" dirty="0">
                <a:latin typeface="Barlow Semi Condensed" panose="020B0604020202020204" charset="0"/>
              </a:rPr>
              <a:t>dalam pencarian dan pengambilan </a:t>
            </a:r>
            <a:r>
              <a:rPr lang="id-ID" sz="1600" dirty="0" smtClean="0">
                <a:latin typeface="Barlow Semi Condensed" panose="020B0604020202020204" charset="0"/>
              </a:rPr>
              <a:t>informasi.</a:t>
            </a:r>
            <a:endParaRPr lang="en-US" sz="1600" dirty="0" smtClean="0">
              <a:latin typeface="Barlow Semi Condensed" panose="020B0604020202020204" charset="0"/>
            </a:endParaRPr>
          </a:p>
          <a:p>
            <a:pPr marL="342900" lvl="0" indent="-342900">
              <a:buFont typeface="+mj-lt"/>
              <a:buAutoNum type="arabicPeriod"/>
            </a:pPr>
            <a:r>
              <a:rPr lang="id-ID" sz="1600" dirty="0" smtClean="0">
                <a:latin typeface="Barlow Semi Condensed" panose="020B0604020202020204" charset="0"/>
              </a:rPr>
              <a:t>Konteks </a:t>
            </a:r>
            <a:r>
              <a:rPr lang="id-ID" sz="1600" dirty="0">
                <a:latin typeface="Barlow Semi Condensed" panose="020B0604020202020204" charset="0"/>
              </a:rPr>
              <a:t>dalam preservasi </a:t>
            </a:r>
            <a:r>
              <a:rPr lang="id-ID" sz="1600" dirty="0" smtClean="0">
                <a:latin typeface="Barlow Semi Condensed" panose="020B0604020202020204" charset="0"/>
              </a:rPr>
              <a:t>digital</a:t>
            </a:r>
            <a:endParaRPr lang="en-US" sz="1600" dirty="0" smtClean="0">
              <a:latin typeface="Barlow Semi Condensed" panose="020B0604020202020204" charset="0"/>
            </a:endParaRPr>
          </a:p>
          <a:p>
            <a:pPr marL="342900" lvl="0" indent="-342900">
              <a:buFont typeface="+mj-lt"/>
              <a:buAutoNum type="arabicPeriod"/>
            </a:pPr>
            <a:r>
              <a:rPr lang="id-ID" sz="1600" dirty="0" smtClean="0">
                <a:latin typeface="Barlow Semi Condensed" panose="020B0604020202020204" charset="0"/>
              </a:rPr>
              <a:t>Melestarikan </a:t>
            </a:r>
            <a:r>
              <a:rPr lang="id-ID" sz="1600" dirty="0">
                <a:latin typeface="Barlow Semi Condensed" panose="020B0604020202020204" charset="0"/>
              </a:rPr>
              <a:t>konteks dalam sistem preservasi </a:t>
            </a:r>
            <a:r>
              <a:rPr lang="id-ID" sz="1600" dirty="0" smtClean="0">
                <a:latin typeface="Barlow Semi Condensed" panose="020B0604020202020204" charset="0"/>
              </a:rPr>
              <a:t>digital</a:t>
            </a:r>
            <a:endParaRPr lang="en-US" sz="1600" dirty="0" smtClean="0">
              <a:latin typeface="Barlow Semi Condensed" panose="020B0604020202020204" charset="0"/>
            </a:endParaRPr>
          </a:p>
          <a:p>
            <a:pPr marL="342900" lvl="0" indent="-342900">
              <a:buFont typeface="+mj-lt"/>
              <a:buAutoNum type="arabicPeriod"/>
            </a:pPr>
            <a:r>
              <a:rPr lang="id-ID" sz="1600" dirty="0" smtClean="0">
                <a:latin typeface="Barlow Semi Condensed" panose="020B0604020202020204" charset="0"/>
              </a:rPr>
              <a:t>Menangkap </a:t>
            </a:r>
            <a:r>
              <a:rPr lang="id-ID" sz="1600" dirty="0">
                <a:latin typeface="Barlow Semi Condensed" panose="020B0604020202020204" charset="0"/>
              </a:rPr>
              <a:t>dan merekam konteks untuk akses dan penggunaan informasi yang lebih </a:t>
            </a:r>
            <a:r>
              <a:rPr lang="id-ID" sz="1600" dirty="0" smtClean="0">
                <a:latin typeface="Barlow Semi Condensed" panose="020B0604020202020204" charset="0"/>
              </a:rPr>
              <a:t>baik.</a:t>
            </a:r>
            <a:endParaRPr lang="en-US" sz="1600" dirty="0" smtClean="0">
              <a:latin typeface="Barlow Semi Condensed" panose="020B0604020202020204" charset="0"/>
            </a:endParaRPr>
          </a:p>
          <a:p>
            <a:pPr marL="342900" lvl="0" indent="-342900">
              <a:buFont typeface="+mj-lt"/>
              <a:buAutoNum type="arabicPeriod"/>
            </a:pPr>
            <a:r>
              <a:rPr lang="id-ID" sz="1600" dirty="0" smtClean="0">
                <a:latin typeface="Barlow Semi Condensed" panose="020B0604020202020204" charset="0"/>
              </a:rPr>
              <a:t>Pentingnya </a:t>
            </a:r>
            <a:r>
              <a:rPr lang="id-ID" sz="1600" dirty="0">
                <a:latin typeface="Barlow Semi Condensed" panose="020B0604020202020204" charset="0"/>
              </a:rPr>
              <a:t>informasi temporal dan </a:t>
            </a:r>
            <a:r>
              <a:rPr lang="id-ID" sz="1600" dirty="0" smtClean="0">
                <a:latin typeface="Barlow Semi Condensed" panose="020B0604020202020204" charset="0"/>
              </a:rPr>
              <a:t>spasial</a:t>
            </a:r>
            <a:endParaRPr lang="id-ID" sz="1600" dirty="0">
              <a:latin typeface="Barlow Semi Condensed" panose="020B0604020202020204" charset="0"/>
            </a:endParaRPr>
          </a:p>
        </p:txBody>
      </p:sp>
      <p:sp>
        <p:nvSpPr>
          <p:cNvPr id="1256" name="Google Shape;1256;p41"/>
          <p:cNvSpPr txBox="1">
            <a:spLocks noGrp="1"/>
          </p:cNvSpPr>
          <p:nvPr>
            <p:ph type="title"/>
          </p:nvPr>
        </p:nvSpPr>
        <p:spPr>
          <a:xfrm>
            <a:off x="492425" y="423333"/>
            <a:ext cx="8159400" cy="5348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Fokus</a:t>
            </a:r>
            <a:r>
              <a:rPr lang="en-US" dirty="0" smtClean="0"/>
              <a:t> </a:t>
            </a:r>
            <a:r>
              <a:rPr lang="en-US" dirty="0" err="1" smtClean="0"/>
              <a:t>Masalah</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54"/>
        <p:cNvGrpSpPr/>
        <p:nvPr/>
      </p:nvGrpSpPr>
      <p:grpSpPr>
        <a:xfrm>
          <a:off x="0" y="0"/>
          <a:ext cx="0" cy="0"/>
          <a:chOff x="0" y="0"/>
          <a:chExt cx="0" cy="0"/>
        </a:xfrm>
      </p:grpSpPr>
      <p:sp>
        <p:nvSpPr>
          <p:cNvPr id="755" name="Google Shape;755;p33"/>
          <p:cNvSpPr txBox="1">
            <a:spLocks noGrp="1"/>
          </p:cNvSpPr>
          <p:nvPr>
            <p:ph type="title"/>
          </p:nvPr>
        </p:nvSpPr>
        <p:spPr>
          <a:xfrm>
            <a:off x="2884375" y="397933"/>
            <a:ext cx="3375600" cy="5602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Hasil dan Analisa</a:t>
            </a:r>
            <a:endParaRPr dirty="0"/>
          </a:p>
        </p:txBody>
      </p:sp>
      <p:sp>
        <p:nvSpPr>
          <p:cNvPr id="756" name="Google Shape;756;p33"/>
          <p:cNvSpPr txBox="1">
            <a:spLocks noGrp="1"/>
          </p:cNvSpPr>
          <p:nvPr>
            <p:ph type="sldNum" idx="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6</a:t>
            </a:fld>
            <a:endParaRPr/>
          </a:p>
        </p:txBody>
      </p:sp>
      <p:grpSp>
        <p:nvGrpSpPr>
          <p:cNvPr id="801" name="Google Shape;801;p33"/>
          <p:cNvGrpSpPr/>
          <p:nvPr/>
        </p:nvGrpSpPr>
        <p:grpSpPr>
          <a:xfrm>
            <a:off x="6847224" y="2790247"/>
            <a:ext cx="546182" cy="591750"/>
            <a:chOff x="6474337" y="2000045"/>
            <a:chExt cx="1196719" cy="1296560"/>
          </a:xfrm>
        </p:grpSpPr>
        <p:grpSp>
          <p:nvGrpSpPr>
            <p:cNvPr id="802" name="Google Shape;802;p33"/>
            <p:cNvGrpSpPr/>
            <p:nvPr/>
          </p:nvGrpSpPr>
          <p:grpSpPr>
            <a:xfrm>
              <a:off x="6474337" y="2000045"/>
              <a:ext cx="1196719" cy="1296560"/>
              <a:chOff x="1004113" y="1412588"/>
              <a:chExt cx="2385803" cy="2584849"/>
            </a:xfrm>
          </p:grpSpPr>
          <p:sp>
            <p:nvSpPr>
              <p:cNvPr id="803" name="Google Shape;803;p33"/>
              <p:cNvSpPr/>
              <p:nvPr/>
            </p:nvSpPr>
            <p:spPr>
              <a:xfrm>
                <a:off x="1283272" y="1412588"/>
                <a:ext cx="911863" cy="1434206"/>
              </a:xfrm>
              <a:custGeom>
                <a:avLst/>
                <a:gdLst/>
                <a:ahLst/>
                <a:cxnLst/>
                <a:rect l="l" t="t" r="r" b="b"/>
                <a:pathLst>
                  <a:path w="18021" h="28344" extrusionOk="0">
                    <a:moveTo>
                      <a:pt x="8174" y="4156"/>
                    </a:moveTo>
                    <a:cubicBezTo>
                      <a:pt x="9894" y="4156"/>
                      <a:pt x="11632" y="4950"/>
                      <a:pt x="12379" y="7770"/>
                    </a:cubicBezTo>
                    <a:cubicBezTo>
                      <a:pt x="14437" y="15566"/>
                      <a:pt x="5479" y="16573"/>
                      <a:pt x="5479" y="16573"/>
                    </a:cubicBezTo>
                    <a:lnTo>
                      <a:pt x="3770" y="5473"/>
                    </a:lnTo>
                    <a:cubicBezTo>
                      <a:pt x="3770" y="5473"/>
                      <a:pt x="5957" y="4156"/>
                      <a:pt x="8174" y="4156"/>
                    </a:cubicBezTo>
                    <a:close/>
                    <a:moveTo>
                      <a:pt x="9290" y="1"/>
                    </a:moveTo>
                    <a:cubicBezTo>
                      <a:pt x="4890" y="1"/>
                      <a:pt x="0" y="3455"/>
                      <a:pt x="0" y="3455"/>
                    </a:cubicBezTo>
                    <a:lnTo>
                      <a:pt x="3387" y="28344"/>
                    </a:lnTo>
                    <a:lnTo>
                      <a:pt x="7032" y="28266"/>
                    </a:lnTo>
                    <a:lnTo>
                      <a:pt x="5905" y="20114"/>
                    </a:lnTo>
                    <a:cubicBezTo>
                      <a:pt x="5905" y="20114"/>
                      <a:pt x="18020" y="20006"/>
                      <a:pt x="15882" y="6879"/>
                    </a:cubicBezTo>
                    <a:cubicBezTo>
                      <a:pt x="15019" y="1581"/>
                      <a:pt x="12267" y="1"/>
                      <a:pt x="9290" y="1"/>
                    </a:cubicBez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1840223" y="2037244"/>
                <a:ext cx="839707" cy="1035327"/>
              </a:xfrm>
              <a:custGeom>
                <a:avLst/>
                <a:gdLst/>
                <a:ahLst/>
                <a:cxnLst/>
                <a:rect l="l" t="t" r="r" b="b"/>
                <a:pathLst>
                  <a:path w="16595" h="20461" extrusionOk="0">
                    <a:moveTo>
                      <a:pt x="9941" y="2932"/>
                    </a:moveTo>
                    <a:cubicBezTo>
                      <a:pt x="12057" y="2932"/>
                      <a:pt x="12600" y="6503"/>
                      <a:pt x="12600" y="6503"/>
                    </a:cubicBezTo>
                    <a:lnTo>
                      <a:pt x="6692" y="6503"/>
                    </a:lnTo>
                    <a:cubicBezTo>
                      <a:pt x="6692" y="6503"/>
                      <a:pt x="6738" y="3760"/>
                      <a:pt x="9345" y="3019"/>
                    </a:cubicBezTo>
                    <a:cubicBezTo>
                      <a:pt x="9557" y="2959"/>
                      <a:pt x="9755" y="2932"/>
                      <a:pt x="9941" y="2932"/>
                    </a:cubicBezTo>
                    <a:close/>
                    <a:moveTo>
                      <a:pt x="9206" y="0"/>
                    </a:moveTo>
                    <a:cubicBezTo>
                      <a:pt x="5270" y="0"/>
                      <a:pt x="3771" y="4759"/>
                      <a:pt x="3771" y="4759"/>
                    </a:cubicBezTo>
                    <a:cubicBezTo>
                      <a:pt x="3771" y="4759"/>
                      <a:pt x="0" y="18611"/>
                      <a:pt x="7955" y="20261"/>
                    </a:cubicBezTo>
                    <a:cubicBezTo>
                      <a:pt x="8615" y="20398"/>
                      <a:pt x="9218" y="20461"/>
                      <a:pt x="9771" y="20461"/>
                    </a:cubicBezTo>
                    <a:cubicBezTo>
                      <a:pt x="15888" y="20461"/>
                      <a:pt x="15774" y="12779"/>
                      <a:pt x="15774" y="12779"/>
                    </a:cubicBezTo>
                    <a:lnTo>
                      <a:pt x="12410" y="12093"/>
                    </a:lnTo>
                    <a:lnTo>
                      <a:pt x="12410" y="12093"/>
                    </a:lnTo>
                    <a:cubicBezTo>
                      <a:pt x="12410" y="12093"/>
                      <a:pt x="12748" y="16995"/>
                      <a:pt x="9040" y="16995"/>
                    </a:cubicBezTo>
                    <a:cubicBezTo>
                      <a:pt x="3975" y="16995"/>
                      <a:pt x="6421" y="9215"/>
                      <a:pt x="6421" y="9215"/>
                    </a:cubicBezTo>
                    <a:lnTo>
                      <a:pt x="6421" y="9215"/>
                    </a:lnTo>
                    <a:lnTo>
                      <a:pt x="15774" y="9420"/>
                    </a:lnTo>
                    <a:cubicBezTo>
                      <a:pt x="15774" y="9420"/>
                      <a:pt x="16595" y="2288"/>
                      <a:pt x="11178" y="366"/>
                    </a:cubicBezTo>
                    <a:cubicBezTo>
                      <a:pt x="10462" y="111"/>
                      <a:pt x="9806" y="0"/>
                      <a:pt x="9206" y="0"/>
                    </a:cubicBez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2376429" y="1414257"/>
                <a:ext cx="709766" cy="1583122"/>
              </a:xfrm>
              <a:custGeom>
                <a:avLst/>
                <a:gdLst/>
                <a:ahLst/>
                <a:cxnLst/>
                <a:rect l="l" t="t" r="r" b="b"/>
                <a:pathLst>
                  <a:path w="14027" h="31287" extrusionOk="0">
                    <a:moveTo>
                      <a:pt x="5731" y="1"/>
                    </a:moveTo>
                    <a:lnTo>
                      <a:pt x="5936" y="8350"/>
                    </a:lnTo>
                    <a:lnTo>
                      <a:pt x="0" y="8051"/>
                    </a:lnTo>
                    <a:lnTo>
                      <a:pt x="0" y="11170"/>
                    </a:lnTo>
                    <a:lnTo>
                      <a:pt x="6141" y="11898"/>
                    </a:lnTo>
                    <a:lnTo>
                      <a:pt x="7063" y="31286"/>
                    </a:lnTo>
                    <a:lnTo>
                      <a:pt x="10543" y="31170"/>
                    </a:lnTo>
                    <a:lnTo>
                      <a:pt x="9315" y="12313"/>
                    </a:lnTo>
                    <a:lnTo>
                      <a:pt x="14026" y="12313"/>
                    </a:lnTo>
                    <a:lnTo>
                      <a:pt x="14026" y="8679"/>
                    </a:lnTo>
                    <a:lnTo>
                      <a:pt x="9726" y="8350"/>
                    </a:lnTo>
                    <a:lnTo>
                      <a:pt x="9726" y="1"/>
                    </a:ln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1004113" y="2880695"/>
                <a:ext cx="682290" cy="1114414"/>
              </a:xfrm>
              <a:custGeom>
                <a:avLst/>
                <a:gdLst/>
                <a:ahLst/>
                <a:cxnLst/>
                <a:rect l="l" t="t" r="r" b="b"/>
                <a:pathLst>
                  <a:path w="13484" h="22024" extrusionOk="0">
                    <a:moveTo>
                      <a:pt x="7272" y="0"/>
                    </a:moveTo>
                    <a:cubicBezTo>
                      <a:pt x="7259" y="0"/>
                      <a:pt x="7246" y="0"/>
                      <a:pt x="7234" y="0"/>
                    </a:cubicBezTo>
                    <a:cubicBezTo>
                      <a:pt x="5235" y="8"/>
                      <a:pt x="3735" y="624"/>
                      <a:pt x="2770" y="1833"/>
                    </a:cubicBezTo>
                    <a:cubicBezTo>
                      <a:pt x="934" y="4127"/>
                      <a:pt x="1771" y="7722"/>
                      <a:pt x="1875" y="8133"/>
                    </a:cubicBezTo>
                    <a:cubicBezTo>
                      <a:pt x="1945" y="8567"/>
                      <a:pt x="2596" y="11384"/>
                      <a:pt x="7663" y="12984"/>
                    </a:cubicBezTo>
                    <a:cubicBezTo>
                      <a:pt x="9523" y="13573"/>
                      <a:pt x="10709" y="14592"/>
                      <a:pt x="11081" y="15933"/>
                    </a:cubicBezTo>
                    <a:cubicBezTo>
                      <a:pt x="11438" y="17203"/>
                      <a:pt x="11000" y="18544"/>
                      <a:pt x="10387" y="19210"/>
                    </a:cubicBezTo>
                    <a:cubicBezTo>
                      <a:pt x="9733" y="19921"/>
                      <a:pt x="7878" y="20828"/>
                      <a:pt x="6178" y="20828"/>
                    </a:cubicBezTo>
                    <a:cubicBezTo>
                      <a:pt x="5683" y="20828"/>
                      <a:pt x="5201" y="20751"/>
                      <a:pt x="4766" y="20570"/>
                    </a:cubicBezTo>
                    <a:cubicBezTo>
                      <a:pt x="3087" y="19873"/>
                      <a:pt x="2731" y="17804"/>
                      <a:pt x="2785" y="15944"/>
                    </a:cubicBezTo>
                    <a:lnTo>
                      <a:pt x="2785" y="15944"/>
                    </a:lnTo>
                    <a:lnTo>
                      <a:pt x="4087" y="16029"/>
                    </a:lnTo>
                    <a:lnTo>
                      <a:pt x="4173" y="14832"/>
                    </a:lnTo>
                    <a:lnTo>
                      <a:pt x="85" y="14561"/>
                    </a:lnTo>
                    <a:lnTo>
                      <a:pt x="0" y="15754"/>
                    </a:lnTo>
                    <a:lnTo>
                      <a:pt x="1549" y="15858"/>
                    </a:lnTo>
                    <a:cubicBezTo>
                      <a:pt x="1422" y="19648"/>
                      <a:pt x="2933" y="21112"/>
                      <a:pt x="4278" y="21670"/>
                    </a:cubicBezTo>
                    <a:cubicBezTo>
                      <a:pt x="4870" y="21918"/>
                      <a:pt x="5514" y="22023"/>
                      <a:pt x="6161" y="22023"/>
                    </a:cubicBezTo>
                    <a:cubicBezTo>
                      <a:pt x="8307" y="22023"/>
                      <a:pt x="10515" y="20872"/>
                      <a:pt x="11313" y="20005"/>
                    </a:cubicBezTo>
                    <a:cubicBezTo>
                      <a:pt x="12123" y="19125"/>
                      <a:pt x="12770" y="17378"/>
                      <a:pt x="12278" y="15618"/>
                    </a:cubicBezTo>
                    <a:cubicBezTo>
                      <a:pt x="11937" y="14398"/>
                      <a:pt x="10926" y="12755"/>
                      <a:pt x="8047" y="11845"/>
                    </a:cubicBezTo>
                    <a:cubicBezTo>
                      <a:pt x="3491" y="10404"/>
                      <a:pt x="3111" y="8044"/>
                      <a:pt x="3100" y="7954"/>
                    </a:cubicBezTo>
                    <a:lnTo>
                      <a:pt x="3084" y="7870"/>
                    </a:lnTo>
                    <a:cubicBezTo>
                      <a:pt x="3076" y="7834"/>
                      <a:pt x="2212" y="4490"/>
                      <a:pt x="3750" y="2566"/>
                    </a:cubicBezTo>
                    <a:cubicBezTo>
                      <a:pt x="4467" y="1663"/>
                      <a:pt x="5641" y="1205"/>
                      <a:pt x="7238" y="1198"/>
                    </a:cubicBezTo>
                    <a:lnTo>
                      <a:pt x="7268" y="1198"/>
                    </a:lnTo>
                    <a:cubicBezTo>
                      <a:pt x="8895" y="1198"/>
                      <a:pt x="10043" y="1636"/>
                      <a:pt x="10685" y="2496"/>
                    </a:cubicBezTo>
                    <a:cubicBezTo>
                      <a:pt x="11585" y="3700"/>
                      <a:pt x="11360" y="5510"/>
                      <a:pt x="11139" y="6506"/>
                    </a:cubicBezTo>
                    <a:lnTo>
                      <a:pt x="9961" y="6099"/>
                    </a:lnTo>
                    <a:lnTo>
                      <a:pt x="9546" y="7230"/>
                    </a:lnTo>
                    <a:lnTo>
                      <a:pt x="13069" y="8442"/>
                    </a:lnTo>
                    <a:lnTo>
                      <a:pt x="13483" y="7312"/>
                    </a:lnTo>
                    <a:lnTo>
                      <a:pt x="12316" y="6913"/>
                    </a:lnTo>
                    <a:cubicBezTo>
                      <a:pt x="12592" y="5765"/>
                      <a:pt x="12921" y="3453"/>
                      <a:pt x="11693" y="1798"/>
                    </a:cubicBezTo>
                    <a:cubicBezTo>
                      <a:pt x="10807" y="604"/>
                      <a:pt x="9325" y="0"/>
                      <a:pt x="7272" y="0"/>
                    </a:cubicBez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1653814" y="2949865"/>
                <a:ext cx="504027" cy="1038565"/>
              </a:xfrm>
              <a:custGeom>
                <a:avLst/>
                <a:gdLst/>
                <a:ahLst/>
                <a:cxnLst/>
                <a:rect l="l" t="t" r="r" b="b"/>
                <a:pathLst>
                  <a:path w="9961" h="20525" extrusionOk="0">
                    <a:moveTo>
                      <a:pt x="2457" y="1"/>
                    </a:moveTo>
                    <a:lnTo>
                      <a:pt x="1225" y="17"/>
                    </a:lnTo>
                    <a:lnTo>
                      <a:pt x="1457" y="19215"/>
                    </a:lnTo>
                    <a:lnTo>
                      <a:pt x="0" y="19300"/>
                    </a:lnTo>
                    <a:lnTo>
                      <a:pt x="70" y="20524"/>
                    </a:lnTo>
                    <a:lnTo>
                      <a:pt x="3638" y="20323"/>
                    </a:lnTo>
                    <a:lnTo>
                      <a:pt x="3573" y="19099"/>
                    </a:lnTo>
                    <a:lnTo>
                      <a:pt x="2685" y="19149"/>
                    </a:lnTo>
                    <a:lnTo>
                      <a:pt x="2584" y="9509"/>
                    </a:lnTo>
                    <a:cubicBezTo>
                      <a:pt x="3268" y="9230"/>
                      <a:pt x="4387" y="8882"/>
                      <a:pt x="5407" y="8882"/>
                    </a:cubicBezTo>
                    <a:cubicBezTo>
                      <a:pt x="5943" y="8882"/>
                      <a:pt x="6451" y="8978"/>
                      <a:pt x="6854" y="9230"/>
                    </a:cubicBezTo>
                    <a:cubicBezTo>
                      <a:pt x="7532" y="9656"/>
                      <a:pt x="7877" y="10521"/>
                      <a:pt x="7884" y="11803"/>
                    </a:cubicBezTo>
                    <a:cubicBezTo>
                      <a:pt x="7897" y="14689"/>
                      <a:pt x="8036" y="17870"/>
                      <a:pt x="7997" y="18506"/>
                    </a:cubicBezTo>
                    <a:lnTo>
                      <a:pt x="7044" y="18466"/>
                    </a:lnTo>
                    <a:lnTo>
                      <a:pt x="6994" y="19695"/>
                    </a:lnTo>
                    <a:lnTo>
                      <a:pt x="9911" y="19811"/>
                    </a:lnTo>
                    <a:lnTo>
                      <a:pt x="9961" y="18583"/>
                    </a:lnTo>
                    <a:lnTo>
                      <a:pt x="9225" y="18556"/>
                    </a:lnTo>
                    <a:cubicBezTo>
                      <a:pt x="9263" y="17878"/>
                      <a:pt x="9124" y="14686"/>
                      <a:pt x="9113" y="11795"/>
                    </a:cubicBezTo>
                    <a:cubicBezTo>
                      <a:pt x="9105" y="10063"/>
                      <a:pt x="8562" y="8851"/>
                      <a:pt x="7505" y="8188"/>
                    </a:cubicBezTo>
                    <a:cubicBezTo>
                      <a:pt x="6878" y="7796"/>
                      <a:pt x="6141" y="7655"/>
                      <a:pt x="5406" y="7655"/>
                    </a:cubicBezTo>
                    <a:cubicBezTo>
                      <a:pt x="4340" y="7655"/>
                      <a:pt x="3278" y="7951"/>
                      <a:pt x="2565" y="8203"/>
                    </a:cubicBezTo>
                    <a:lnTo>
                      <a:pt x="2457" y="1"/>
                    </a:ln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2751748" y="3057339"/>
                <a:ext cx="638167" cy="940097"/>
              </a:xfrm>
              <a:custGeom>
                <a:avLst/>
                <a:gdLst/>
                <a:ahLst/>
                <a:cxnLst/>
                <a:rect l="l" t="t" r="r" b="b"/>
                <a:pathLst>
                  <a:path w="12612" h="18579" extrusionOk="0">
                    <a:moveTo>
                      <a:pt x="5545" y="1228"/>
                    </a:moveTo>
                    <a:cubicBezTo>
                      <a:pt x="7272" y="1228"/>
                      <a:pt x="9505" y="1505"/>
                      <a:pt x="10555" y="2627"/>
                    </a:cubicBezTo>
                    <a:cubicBezTo>
                      <a:pt x="11152" y="3263"/>
                      <a:pt x="11329" y="4119"/>
                      <a:pt x="11101" y="5239"/>
                    </a:cubicBezTo>
                    <a:cubicBezTo>
                      <a:pt x="10834" y="6548"/>
                      <a:pt x="10264" y="7401"/>
                      <a:pt x="9357" y="7839"/>
                    </a:cubicBezTo>
                    <a:cubicBezTo>
                      <a:pt x="8834" y="8094"/>
                      <a:pt x="8241" y="8191"/>
                      <a:pt x="7643" y="8191"/>
                    </a:cubicBezTo>
                    <a:cubicBezTo>
                      <a:pt x="5785" y="8191"/>
                      <a:pt x="3879" y="7257"/>
                      <a:pt x="3856" y="7242"/>
                    </a:cubicBezTo>
                    <a:lnTo>
                      <a:pt x="3848" y="7261"/>
                    </a:lnTo>
                    <a:lnTo>
                      <a:pt x="4220" y="1283"/>
                    </a:lnTo>
                    <a:cubicBezTo>
                      <a:pt x="4593" y="1251"/>
                      <a:pt x="5048" y="1228"/>
                      <a:pt x="5545" y="1228"/>
                    </a:cubicBezTo>
                    <a:close/>
                    <a:moveTo>
                      <a:pt x="5592" y="0"/>
                    </a:moveTo>
                    <a:cubicBezTo>
                      <a:pt x="4473" y="0"/>
                      <a:pt x="3644" y="109"/>
                      <a:pt x="3558" y="121"/>
                    </a:cubicBezTo>
                    <a:lnTo>
                      <a:pt x="3057" y="190"/>
                    </a:lnTo>
                    <a:lnTo>
                      <a:pt x="2066" y="16990"/>
                    </a:lnTo>
                    <a:lnTo>
                      <a:pt x="187" y="16703"/>
                    </a:lnTo>
                    <a:lnTo>
                      <a:pt x="1" y="17916"/>
                    </a:lnTo>
                    <a:lnTo>
                      <a:pt x="4317" y="18579"/>
                    </a:lnTo>
                    <a:lnTo>
                      <a:pt x="4503" y="17362"/>
                    </a:lnTo>
                    <a:lnTo>
                      <a:pt x="3286" y="17176"/>
                    </a:lnTo>
                    <a:lnTo>
                      <a:pt x="3767" y="8551"/>
                    </a:lnTo>
                    <a:cubicBezTo>
                      <a:pt x="4512" y="8865"/>
                      <a:pt x="6051" y="9418"/>
                      <a:pt x="7643" y="9418"/>
                    </a:cubicBezTo>
                    <a:cubicBezTo>
                      <a:pt x="8408" y="9418"/>
                      <a:pt x="9185" y="9290"/>
                      <a:pt x="9892" y="8946"/>
                    </a:cubicBezTo>
                    <a:cubicBezTo>
                      <a:pt x="11147" y="8334"/>
                      <a:pt x="11957" y="7172"/>
                      <a:pt x="12302" y="5482"/>
                    </a:cubicBezTo>
                    <a:cubicBezTo>
                      <a:pt x="12612" y="3968"/>
                      <a:pt x="12325" y="2720"/>
                      <a:pt x="11454" y="1786"/>
                    </a:cubicBezTo>
                    <a:cubicBezTo>
                      <a:pt x="10055" y="293"/>
                      <a:pt x="7432" y="0"/>
                      <a:pt x="5592" y="0"/>
                    </a:cubicBez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33"/>
            <p:cNvSpPr/>
            <p:nvPr/>
          </p:nvSpPr>
          <p:spPr>
            <a:xfrm>
              <a:off x="7056104" y="2858622"/>
              <a:ext cx="322203" cy="322203"/>
            </a:xfrm>
            <a:custGeom>
              <a:avLst/>
              <a:gdLst/>
              <a:ahLst/>
              <a:cxnLst/>
              <a:rect l="l" t="t" r="r" b="b"/>
              <a:pathLst>
                <a:path w="11896" h="11896" extrusionOk="0">
                  <a:moveTo>
                    <a:pt x="5948" y="1229"/>
                  </a:moveTo>
                  <a:cubicBezTo>
                    <a:pt x="8552" y="1229"/>
                    <a:pt x="10667" y="3348"/>
                    <a:pt x="10667" y="5948"/>
                  </a:cubicBezTo>
                  <a:cubicBezTo>
                    <a:pt x="10667" y="8552"/>
                    <a:pt x="8552" y="10667"/>
                    <a:pt x="5948" y="10667"/>
                  </a:cubicBezTo>
                  <a:cubicBezTo>
                    <a:pt x="3345" y="10667"/>
                    <a:pt x="1229" y="8552"/>
                    <a:pt x="1229" y="5948"/>
                  </a:cubicBezTo>
                  <a:cubicBezTo>
                    <a:pt x="1229" y="3348"/>
                    <a:pt x="3345" y="1229"/>
                    <a:pt x="5948" y="1229"/>
                  </a:cubicBezTo>
                  <a:close/>
                  <a:moveTo>
                    <a:pt x="5948" y="1"/>
                  </a:moveTo>
                  <a:cubicBezTo>
                    <a:pt x="2667" y="1"/>
                    <a:pt x="1" y="2670"/>
                    <a:pt x="1" y="5948"/>
                  </a:cubicBezTo>
                  <a:cubicBezTo>
                    <a:pt x="1" y="9230"/>
                    <a:pt x="2667" y="11896"/>
                    <a:pt x="5948" y="11896"/>
                  </a:cubicBezTo>
                  <a:cubicBezTo>
                    <a:pt x="9226" y="11896"/>
                    <a:pt x="11896" y="9230"/>
                    <a:pt x="11896" y="5948"/>
                  </a:cubicBezTo>
                  <a:cubicBezTo>
                    <a:pt x="11896" y="2670"/>
                    <a:pt x="9226" y="1"/>
                    <a:pt x="5948" y="1"/>
                  </a:cubicBezTo>
                  <a:close/>
                </a:path>
              </a:pathLst>
            </a:custGeom>
            <a:solidFill>
              <a:srgbClr val="FA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255;p41"/>
          <p:cNvSpPr txBox="1"/>
          <p:nvPr/>
        </p:nvSpPr>
        <p:spPr>
          <a:xfrm>
            <a:off x="1024466" y="1126067"/>
            <a:ext cx="7103533" cy="3259666"/>
          </a:xfrm>
          <a:prstGeom prst="rect">
            <a:avLst/>
          </a:prstGeom>
          <a:noFill/>
          <a:ln>
            <a:noFill/>
          </a:ln>
        </p:spPr>
        <p:txBody>
          <a:bodyPr spcFirstLastPara="1" wrap="square" lIns="91425" tIns="91425" rIns="91425" bIns="91425" anchor="ctr" anchorCtr="0">
            <a:noAutofit/>
          </a:bodyPr>
          <a:lstStyle/>
          <a:p>
            <a:pPr marL="285750" lvl="0" indent="-285750">
              <a:spcBef>
                <a:spcPts val="600"/>
              </a:spcBef>
              <a:buFont typeface="Arial" panose="020B0604020202020204" pitchFamily="34" charset="0"/>
              <a:buChar char="•"/>
            </a:pPr>
            <a:r>
              <a:rPr lang="id-ID" sz="1600" dirty="0">
                <a:latin typeface="Barlow Semi Condensed" panose="020B0604020202020204" charset="0"/>
              </a:rPr>
              <a:t>Penelitian pelestarian digital selalu berfokus untuk memastikan informasi yang ada saat ini dapat digunakan di masa depan namun tidak menuju pada siapa informasi tersebut ditujukan dan dalam konteks apa. Para peneliti mengusulkan untuk memfokuskan penelitian pelestarian digital kepada pengguna. Sehingga perlu meningkatkan akses dan layanan informasi agar dapat digunakan oleh generasi mendatang</a:t>
            </a:r>
            <a:r>
              <a:rPr lang="id-ID" sz="1600" dirty="0" smtClean="0">
                <a:latin typeface="Barlow Semi Condensed" panose="020B0604020202020204" charset="0"/>
              </a:rPr>
              <a:t>.</a:t>
            </a:r>
            <a:r>
              <a:rPr lang="en-US" sz="1600" dirty="0" smtClean="0">
                <a:latin typeface="Barlow Semi Condensed" panose="020B0604020202020204" charset="0"/>
              </a:rPr>
              <a:t> </a:t>
            </a:r>
            <a:endParaRPr lang="en-US" sz="1600" dirty="0">
              <a:solidFill>
                <a:srgbClr val="273857"/>
              </a:solidFill>
              <a:latin typeface="Barlow Semi Condensed" panose="020B0604020202020204" charset="0"/>
              <a:sym typeface="Barlow Semi Condensed"/>
            </a:endParaRPr>
          </a:p>
          <a:p>
            <a:pPr marL="285750" lvl="0" indent="-285750">
              <a:spcBef>
                <a:spcPts val="600"/>
              </a:spcBef>
              <a:buFont typeface="Arial" panose="020B0604020202020204" pitchFamily="34" charset="0"/>
              <a:buChar char="•"/>
            </a:pPr>
            <a:r>
              <a:rPr lang="id-ID" sz="1600" dirty="0">
                <a:latin typeface="Barlow Semi Condensed" panose="020B0604020202020204" charset="0"/>
              </a:rPr>
              <a:t>Dalam pelestarian digital, konteks digunakan dalam dalam dua cara yang berbeda yaitu konteks teknologi dimana dokumen digital perlu dipelajari dan konteks semantik yang diperlukan untuk mengakses, menafsirkan dan menggunakan informasi. </a:t>
            </a:r>
            <a:endParaRPr lang="en-US" sz="1600" dirty="0" smtClean="0">
              <a:latin typeface="Barlow Semi Condensed"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 smtClean="0"/>
              <a:t>7</a:t>
            </a:fld>
            <a:endParaRPr lang="es"/>
          </a:p>
        </p:txBody>
      </p:sp>
      <p:sp>
        <p:nvSpPr>
          <p:cNvPr id="4" name="Slide Number Placeholder 3"/>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s" smtClean="0"/>
              <a:t>7</a:t>
            </a:fld>
            <a:endParaRPr lang="es"/>
          </a:p>
        </p:txBody>
      </p:sp>
      <p:sp>
        <p:nvSpPr>
          <p:cNvPr id="5" name="Google Shape;1255;p41"/>
          <p:cNvSpPr txBox="1"/>
          <p:nvPr/>
        </p:nvSpPr>
        <p:spPr>
          <a:xfrm>
            <a:off x="1024466" y="1126067"/>
            <a:ext cx="7103533" cy="3259666"/>
          </a:xfrm>
          <a:prstGeom prst="rect">
            <a:avLst/>
          </a:prstGeom>
          <a:noFill/>
          <a:ln>
            <a:noFill/>
          </a:ln>
        </p:spPr>
        <p:txBody>
          <a:bodyPr spcFirstLastPara="1" wrap="square" lIns="91425" tIns="91425" rIns="91425" bIns="91425" anchor="ctr" anchorCtr="0">
            <a:noAutofit/>
          </a:bodyPr>
          <a:lstStyle/>
          <a:p>
            <a:pPr marL="285750" lvl="0" indent="-285750">
              <a:spcBef>
                <a:spcPts val="600"/>
              </a:spcBef>
              <a:buFont typeface="Arial" panose="020B0604020202020204" pitchFamily="34" charset="0"/>
              <a:buChar char="•"/>
            </a:pPr>
            <a:r>
              <a:rPr lang="id-ID" sz="1600" dirty="0" smtClean="0">
                <a:latin typeface="Barlow Semi Condensed" panose="020B0604020202020204" charset="0"/>
              </a:rPr>
              <a:t>Masalah </a:t>
            </a:r>
            <a:r>
              <a:rPr lang="id-ID" sz="1600" dirty="0">
                <a:latin typeface="Barlow Semi Condensed" panose="020B0604020202020204" charset="0"/>
              </a:rPr>
              <a:t>lain yang dihadapi oleh pelestarian digital yaitu perpustakaan harus mendeskripsikan kontennya beserta konteksnya dengan cukup baik untuk memungkinkan interpretasi yang benar bagi pengguna saat ini maupun generasi yang akan datang. </a:t>
            </a:r>
            <a:endParaRPr lang="en-US" sz="1600" dirty="0" smtClean="0">
              <a:latin typeface="Barlow Semi Condensed" panose="020B0604020202020204" charset="0"/>
            </a:endParaRPr>
          </a:p>
          <a:p>
            <a:pPr marL="285750" lvl="0" indent="-285750">
              <a:spcBef>
                <a:spcPts val="600"/>
              </a:spcBef>
              <a:buFont typeface="Arial" panose="020B0604020202020204" pitchFamily="34" charset="0"/>
              <a:buChar char="•"/>
            </a:pPr>
            <a:r>
              <a:rPr lang="id-ID" sz="1600" dirty="0">
                <a:latin typeface="Barlow Semi Condensed" panose="020B0604020202020204" charset="0"/>
              </a:rPr>
              <a:t>Informasi temporal dan spasial merupakan informasi yang sangat penting untuk memahami makna, interpretasi, serta dapat meletakkan informasi tersebut dalam konteks yang tepat sehingga pengguna bisa mendapatkan informasi yang tepat. Ruang dan waktu yang dimaksud dalam artikel ini tidak hanya mengacu pada ruang dan waktu pembuatan dokumen tersebut. </a:t>
            </a:r>
            <a:endParaRPr lang="en-US" sz="1600" dirty="0" smtClean="0">
              <a:latin typeface="Barlow Semi Condensed" panose="020B0604020202020204" charset="0"/>
            </a:endParaRPr>
          </a:p>
        </p:txBody>
      </p:sp>
    </p:spTree>
    <p:extLst>
      <p:ext uri="{BB962C8B-B14F-4D97-AF65-F5344CB8AC3E}">
        <p14:creationId xmlns:p14="http://schemas.microsoft.com/office/powerpoint/2010/main" val="76155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304"/>
        <p:cNvGrpSpPr/>
        <p:nvPr/>
      </p:nvGrpSpPr>
      <p:grpSpPr>
        <a:xfrm>
          <a:off x="0" y="0"/>
          <a:ext cx="0" cy="0"/>
          <a:chOff x="0" y="0"/>
          <a:chExt cx="0" cy="0"/>
        </a:xfrm>
      </p:grpSpPr>
      <p:sp>
        <p:nvSpPr>
          <p:cNvPr id="333" name="Google Shape;333;p23"/>
          <p:cNvSpPr txBox="1">
            <a:spLocks noGrp="1"/>
          </p:cNvSpPr>
          <p:nvPr>
            <p:ph type="title"/>
          </p:nvPr>
        </p:nvSpPr>
        <p:spPr>
          <a:xfrm>
            <a:off x="492425" y="406400"/>
            <a:ext cx="8159400" cy="55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Kesimpulan</a:t>
            </a:r>
            <a:endParaRPr dirty="0"/>
          </a:p>
        </p:txBody>
      </p:sp>
      <p:sp>
        <p:nvSpPr>
          <p:cNvPr id="344" name="Google Shape;344;p23"/>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8</a:t>
            </a:fld>
            <a:endParaRPr/>
          </a:p>
        </p:txBody>
      </p:sp>
      <p:sp>
        <p:nvSpPr>
          <p:cNvPr id="52" name="Google Shape;1255;p41"/>
          <p:cNvSpPr txBox="1"/>
          <p:nvPr/>
        </p:nvSpPr>
        <p:spPr>
          <a:xfrm>
            <a:off x="1024466" y="1126067"/>
            <a:ext cx="7103533" cy="3259666"/>
          </a:xfrm>
          <a:prstGeom prst="rect">
            <a:avLst/>
          </a:prstGeom>
          <a:noFill/>
          <a:ln>
            <a:noFill/>
          </a:ln>
        </p:spPr>
        <p:txBody>
          <a:bodyPr spcFirstLastPara="1" wrap="square" lIns="91425" tIns="91425" rIns="91425" bIns="91425" anchor="ctr" anchorCtr="0">
            <a:noAutofit/>
          </a:bodyPr>
          <a:lstStyle/>
          <a:p>
            <a:r>
              <a:rPr lang="id-ID" sz="1600" dirty="0">
                <a:latin typeface="Barlow Semi Condensed" panose="020B0604020202020204" charset="0"/>
              </a:rPr>
              <a:t>Agar digital masa lalu sesuai untuk diakses, digunakan, dan diinterpretasikan oleh komunitas pengguna di masa depan, perpustakaan digital, dan peneliti pelestarian digital menghadapi tantangan yang sama dalam menangkap dan merepresentasikan informasi kontekstual beserta konten digitalnya. Perpustakaan digital di masa </a:t>
            </a:r>
            <a:r>
              <a:rPr lang="id-ID" sz="1600" dirty="0" smtClean="0">
                <a:latin typeface="Barlow Semi Condensed" panose="020B0604020202020204" charset="0"/>
              </a:rPr>
              <a:t>depan</a:t>
            </a:r>
            <a:r>
              <a:rPr lang="en-US" sz="1600" dirty="0" smtClean="0">
                <a:latin typeface="Barlow Semi Condensed" panose="020B0604020202020204" charset="0"/>
              </a:rPr>
              <a:t> </a:t>
            </a:r>
            <a:r>
              <a:rPr lang="id-ID" sz="1600" dirty="0" smtClean="0">
                <a:latin typeface="Barlow Semi Condensed" panose="020B0604020202020204" charset="0"/>
              </a:rPr>
              <a:t>membutuhkan </a:t>
            </a:r>
            <a:r>
              <a:rPr lang="id-ID" sz="1600" dirty="0">
                <a:latin typeface="Barlow Semi Condensed" panose="020B0604020202020204" charset="0"/>
              </a:rPr>
              <a:t>pustakawan digital dan alat dan teknologi semacam itu dapat memainkan peran pustakawan atau personel informasi yang berpengalaman dalam membantu pengguna mengakses, memahami, menafsirkan, dan menggunakan informasi digital dalam konteks yang tepat</a:t>
            </a:r>
            <a:r>
              <a:rPr lang="id-ID" sz="1600" dirty="0" smtClean="0">
                <a:latin typeface="Barlow Semi Condensed" panose="020B0604020202020204" charset="0"/>
              </a:rPr>
              <a:t>.</a:t>
            </a:r>
            <a:endParaRPr lang="id-ID" sz="1600" dirty="0">
              <a:latin typeface="Barlow Semi Condensed" panose="020B060402020202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1183"/>
        <p:cNvGrpSpPr/>
        <p:nvPr/>
      </p:nvGrpSpPr>
      <p:grpSpPr>
        <a:xfrm>
          <a:off x="0" y="0"/>
          <a:ext cx="0" cy="0"/>
          <a:chOff x="0" y="0"/>
          <a:chExt cx="0" cy="0"/>
        </a:xfrm>
      </p:grpSpPr>
      <p:sp>
        <p:nvSpPr>
          <p:cNvPr id="1184" name="Google Shape;1184;p40"/>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
        <p:nvSpPr>
          <p:cNvPr id="1185" name="Google Shape;1185;p40"/>
          <p:cNvSpPr txBox="1">
            <a:spLocks noGrp="1"/>
          </p:cNvSpPr>
          <p:nvPr>
            <p:ph type="subTitle" idx="1"/>
          </p:nvPr>
        </p:nvSpPr>
        <p:spPr>
          <a:xfrm>
            <a:off x="1940500" y="3135975"/>
            <a:ext cx="52629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grpSp>
        <p:nvGrpSpPr>
          <p:cNvPr id="1186" name="Google Shape;1186;p40"/>
          <p:cNvGrpSpPr/>
          <p:nvPr/>
        </p:nvGrpSpPr>
        <p:grpSpPr>
          <a:xfrm>
            <a:off x="2154751" y="1290896"/>
            <a:ext cx="5702701" cy="3039804"/>
            <a:chOff x="2154751" y="1290896"/>
            <a:chExt cx="5702701" cy="3039804"/>
          </a:xfrm>
        </p:grpSpPr>
        <p:sp>
          <p:nvSpPr>
            <p:cNvPr id="1187" name="Google Shape;1187;p40"/>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40"/>
            <p:cNvGrpSpPr/>
            <p:nvPr/>
          </p:nvGrpSpPr>
          <p:grpSpPr>
            <a:xfrm>
              <a:off x="5522416" y="2554979"/>
              <a:ext cx="2195871" cy="1688907"/>
              <a:chOff x="645525" y="897513"/>
              <a:chExt cx="1591326" cy="1223934"/>
            </a:xfrm>
          </p:grpSpPr>
          <p:sp>
            <p:nvSpPr>
              <p:cNvPr id="1190" name="Google Shape;1190;p40"/>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0"/>
            <p:cNvGrpSpPr/>
            <p:nvPr/>
          </p:nvGrpSpPr>
          <p:grpSpPr>
            <a:xfrm>
              <a:off x="2305356" y="3154513"/>
              <a:ext cx="532304" cy="1091398"/>
              <a:chOff x="1363096" y="2975299"/>
              <a:chExt cx="619751" cy="1270693"/>
            </a:xfrm>
          </p:grpSpPr>
          <p:sp>
            <p:nvSpPr>
              <p:cNvPr id="1214" name="Google Shape;1214;p40"/>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0"/>
            <p:cNvGrpSpPr/>
            <p:nvPr/>
          </p:nvGrpSpPr>
          <p:grpSpPr>
            <a:xfrm rot="-267669">
              <a:off x="5857299" y="1315126"/>
              <a:ext cx="636546" cy="440683"/>
              <a:chOff x="2146650" y="645325"/>
              <a:chExt cx="952165" cy="621297"/>
            </a:xfrm>
          </p:grpSpPr>
          <p:sp>
            <p:nvSpPr>
              <p:cNvPr id="1236" name="Google Shape;1236;p40"/>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et Shop Brand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646</Words>
  <Application>Microsoft Office PowerPoint</Application>
  <PresentationFormat>On-screen Show (16:9)</PresentationFormat>
  <Paragraphs>79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Zilla Slab</vt:lpstr>
      <vt:lpstr>Denk One</vt:lpstr>
      <vt:lpstr>Arial</vt:lpstr>
      <vt:lpstr>Barlow Semi Condensed</vt:lpstr>
      <vt:lpstr>Yanone Kaffeesatz</vt:lpstr>
      <vt:lpstr>Pet Shop Brand by SlidesGo</vt:lpstr>
      <vt:lpstr>PowerPoint Presentation</vt:lpstr>
      <vt:lpstr>NAMA ANGGOTA KELOMPOK 7:</vt:lpstr>
      <vt:lpstr>Latar Belakang</vt:lpstr>
      <vt:lpstr>Metode Penelitian</vt:lpstr>
      <vt:lpstr>Fokus Masalah</vt:lpstr>
      <vt:lpstr>Hasil dan Analisa</vt:lpstr>
      <vt:lpstr>PowerPoint Presentation</vt:lpstr>
      <vt:lpstr>Kesimpulan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10</cp:revision>
  <dcterms:modified xsi:type="dcterms:W3CDTF">2020-09-23T01:39:16Z</dcterms:modified>
</cp:coreProperties>
</file>