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</p:sldMasterIdLst>
  <p:notesMasterIdLst>
    <p:notesMasterId r:id="rId23"/>
  </p:notesMasterIdLst>
  <p:sldIdLst>
    <p:sldId id="256" r:id="rId6"/>
    <p:sldId id="28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Gajos" initials="PG" lastIdx="3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5FFF"/>
    <a:srgbClr val="221E2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7DE4E-95F0-BF4C-9F5E-AC1659298289}" v="188" dt="2019-11-11T06:25:19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5665"/>
  </p:normalViewPr>
  <p:slideViewPr>
    <p:cSldViewPr snapToGrid="0" snapToObjects="1">
      <p:cViewPr varScale="1">
        <p:scale>
          <a:sx n="68" d="100"/>
          <a:sy n="68" d="100"/>
        </p:scale>
        <p:origin x="82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6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403080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253A4-383C-4A44-BCAA-5F454CC477F8}"/>
              </a:ext>
            </a:extLst>
          </p:cNvPr>
          <p:cNvSpPr/>
          <p:nvPr userDrawn="1"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4848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DBC544-232F-4A7E-8F61-9376ADC1AC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3267" y="1642533"/>
            <a:ext cx="11563200" cy="4680000"/>
          </a:xfrm>
          <a:prstGeom prst="rect">
            <a:avLst/>
          </a:prstGeom>
        </p:spPr>
        <p:txBody>
          <a:bodyPr>
            <a:normAutofit/>
          </a:bodyPr>
          <a:lstStyle>
            <a:lvl1pPr marL="335992" indent="-335992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671983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007975" indent="-335992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343966" indent="-335992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489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25DA-4F7F-EC4F-8582-7F904B3A9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08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0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93" r:id="rId3"/>
    <p:sldLayoutId id="2147483650" r:id="rId4"/>
    <p:sldLayoutId id="2147483654" r:id="rId5"/>
    <p:sldLayoutId id="2147483721" r:id="rId6"/>
    <p:sldLayoutId id="214748373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System Font Regular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7442" userDrawn="1">
          <p15:clr>
            <a:srgbClr val="F26B43"/>
          </p15:clr>
        </p15:guide>
        <p15:guide id="3" pos="218" userDrawn="1">
          <p15:clr>
            <a:srgbClr val="F26B43"/>
          </p15:clr>
        </p15:guide>
        <p15:guide id="4" orient="horz" pos="676" userDrawn="1">
          <p15:clr>
            <a:srgbClr val="F26B43"/>
          </p15:clr>
        </p15:guide>
        <p15:guide id="5" pos="3833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  <p15:guide id="7" orient="horz" pos="374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Slide title (keep it short)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lvl="0" indent="-228600"/>
            <a:r>
              <a:rPr lang="en-US" dirty="0"/>
              <a:t>Click to edit text</a:t>
            </a:r>
          </a:p>
          <a:p>
            <a:pPr marL="685800" lvl="1" indent="-228600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0627-9C71-1A4C-8CDC-0EAE1BE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38000"/>
            <a:ext cx="540000" cy="5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                        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3B40E2-167F-2849-8786-A4D9E423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724" r:id="rId2"/>
    <p:sldLayoutId id="214748371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7448" userDrawn="1">
          <p15:clr>
            <a:srgbClr val="F26B43"/>
          </p15:clr>
        </p15:guide>
        <p15:guide id="3" pos="225" userDrawn="1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6" orient="horz" pos="3860" userDrawn="1">
          <p15:clr>
            <a:srgbClr val="F26B43"/>
          </p15:clr>
        </p15:guide>
        <p15:guide id="7" orient="horz" pos="37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C312-385B-0E46-807A-BDFDC4C29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2852916"/>
            <a:ext cx="6120000" cy="972168"/>
          </a:xfrm>
        </p:spPr>
        <p:txBody>
          <a:bodyPr/>
          <a:lstStyle/>
          <a:p>
            <a:r>
              <a:rPr lang="en-US" dirty="0"/>
              <a:t>GH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78E0F-B597-F445-985A-FAF52A4D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005084"/>
            <a:ext cx="6120000" cy="412171"/>
          </a:xfrm>
        </p:spPr>
        <p:txBody>
          <a:bodyPr>
            <a:normAutofit/>
          </a:bodyPr>
          <a:lstStyle/>
          <a:p>
            <a:r>
              <a:rPr lang="en-US" dirty="0"/>
              <a:t>Speaker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43072C-DBEB-4E4B-A80D-3C1E9DFA9E30}"/>
              </a:ext>
            </a:extLst>
          </p:cNvPr>
          <p:cNvSpPr txBox="1">
            <a:spLocks/>
          </p:cNvSpPr>
          <p:nvPr/>
        </p:nvSpPr>
        <p:spPr>
          <a:xfrm>
            <a:off x="720000" y="4545084"/>
            <a:ext cx="6120000" cy="412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June 06,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9C1E5-C86D-4B7B-83CE-A3BDA8C08039}"/>
              </a:ext>
            </a:extLst>
          </p:cNvPr>
          <p:cNvSpPr/>
          <p:nvPr/>
        </p:nvSpPr>
        <p:spPr>
          <a:xfrm>
            <a:off x="2106813" y="831754"/>
            <a:ext cx="483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Golden Hour</a:t>
            </a:r>
          </a:p>
        </p:txBody>
      </p:sp>
    </p:spTree>
    <p:extLst>
      <p:ext uri="{BB962C8B-B14F-4D97-AF65-F5344CB8AC3E}">
        <p14:creationId xmlns:p14="http://schemas.microsoft.com/office/powerpoint/2010/main" val="15621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69999-74BC-457D-B71D-8604202236F3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16674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C1497-574E-4530-A48F-FBD1D1ADC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Quiz 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363F-288B-4A01-A145-E696B7D5B0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42038"/>
            <a:ext cx="539750" cy="536575"/>
          </a:xfrm>
        </p:spPr>
        <p:txBody>
          <a:bodyPr/>
          <a:lstStyle/>
          <a:p>
            <a:fld id="{05AD7B4A-18A6-AF4F-A22E-139A342BB38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F7813-C3B6-40C0-849B-F1CD01F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Quiz Question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60D11-053D-428F-918B-2B828ABDD8B7}"/>
              </a:ext>
            </a:extLst>
          </p:cNvPr>
          <p:cNvSpPr txBox="1"/>
          <p:nvPr/>
        </p:nvSpPr>
        <p:spPr>
          <a:xfrm>
            <a:off x="2659529" y="3910819"/>
            <a:ext cx="68848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4</a:t>
            </a:r>
          </a:p>
        </p:txBody>
      </p:sp>
    </p:spTree>
    <p:extLst>
      <p:ext uri="{BB962C8B-B14F-4D97-AF65-F5344CB8AC3E}">
        <p14:creationId xmlns:p14="http://schemas.microsoft.com/office/powerpoint/2010/main" val="22322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F7813-C3B6-40C0-849B-F1CD01F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Quiz Question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60D11-053D-428F-918B-2B828ABDD8B7}"/>
              </a:ext>
            </a:extLst>
          </p:cNvPr>
          <p:cNvSpPr txBox="1"/>
          <p:nvPr/>
        </p:nvSpPr>
        <p:spPr>
          <a:xfrm>
            <a:off x="2659529" y="3910819"/>
            <a:ext cx="68848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4</a:t>
            </a:r>
          </a:p>
        </p:txBody>
      </p:sp>
    </p:spTree>
    <p:extLst>
      <p:ext uri="{BB962C8B-B14F-4D97-AF65-F5344CB8AC3E}">
        <p14:creationId xmlns:p14="http://schemas.microsoft.com/office/powerpoint/2010/main" val="23996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F7813-C3B6-40C0-849B-F1CD01F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Quiz Question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60D11-053D-428F-918B-2B828ABDD8B7}"/>
              </a:ext>
            </a:extLst>
          </p:cNvPr>
          <p:cNvSpPr txBox="1"/>
          <p:nvPr/>
        </p:nvSpPr>
        <p:spPr>
          <a:xfrm>
            <a:off x="2659529" y="3910819"/>
            <a:ext cx="68848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4</a:t>
            </a:r>
          </a:p>
        </p:txBody>
      </p:sp>
    </p:spTree>
    <p:extLst>
      <p:ext uri="{BB962C8B-B14F-4D97-AF65-F5344CB8AC3E}">
        <p14:creationId xmlns:p14="http://schemas.microsoft.com/office/powerpoint/2010/main" val="32239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F7813-C3B6-40C0-849B-F1CD01F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Quiz Question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60D11-053D-428F-918B-2B828ABDD8B7}"/>
              </a:ext>
            </a:extLst>
          </p:cNvPr>
          <p:cNvSpPr txBox="1"/>
          <p:nvPr/>
        </p:nvSpPr>
        <p:spPr>
          <a:xfrm>
            <a:off x="2659529" y="3910819"/>
            <a:ext cx="68848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4</a:t>
            </a:r>
          </a:p>
        </p:txBody>
      </p:sp>
    </p:spTree>
    <p:extLst>
      <p:ext uri="{BB962C8B-B14F-4D97-AF65-F5344CB8AC3E}">
        <p14:creationId xmlns:p14="http://schemas.microsoft.com/office/powerpoint/2010/main" val="8077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F7813-C3B6-40C0-849B-F1CD01F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Quiz Question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60D11-053D-428F-918B-2B828ABDD8B7}"/>
              </a:ext>
            </a:extLst>
          </p:cNvPr>
          <p:cNvSpPr txBox="1"/>
          <p:nvPr/>
        </p:nvSpPr>
        <p:spPr>
          <a:xfrm>
            <a:off x="2659529" y="3910819"/>
            <a:ext cx="68848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Answer Option 4</a:t>
            </a:r>
          </a:p>
        </p:txBody>
      </p:sp>
    </p:spTree>
    <p:extLst>
      <p:ext uri="{BB962C8B-B14F-4D97-AF65-F5344CB8AC3E}">
        <p14:creationId xmlns:p14="http://schemas.microsoft.com/office/powerpoint/2010/main" val="5653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200D3-E12D-4846-AECD-03488090A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939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C312-385B-0E46-807A-BDFDC4C2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78E0F-B597-F445-985A-FAF52A4D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88260"/>
            <a:ext cx="5736000" cy="53697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</a:p>
          <a:p>
            <a:pPr>
              <a:spcBef>
                <a:spcPts val="600"/>
              </a:spcBef>
            </a:pPr>
            <a:r>
              <a:rPr lang="en-US" sz="2000"/>
              <a:t>Topic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C9D2-C7C3-4640-B78D-0BC15C8BC2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429F9-21E8-49A6-9769-A70D259F8A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076" y="2413211"/>
            <a:ext cx="5735999" cy="35198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0CE21E-37D0-4378-996D-EA3B35954D96}"/>
              </a:ext>
            </a:extLst>
          </p:cNvPr>
          <p:cNvSpPr/>
          <p:nvPr/>
        </p:nvSpPr>
        <p:spPr>
          <a:xfrm>
            <a:off x="6672586" y="1489881"/>
            <a:ext cx="483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Golden Hour</a:t>
            </a:r>
          </a:p>
        </p:txBody>
      </p:sp>
    </p:spTree>
    <p:extLst>
      <p:ext uri="{BB962C8B-B14F-4D97-AF65-F5344CB8AC3E}">
        <p14:creationId xmlns:p14="http://schemas.microsoft.com/office/powerpoint/2010/main" val="12207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9FA55-84E9-401C-9FE5-7A601A30BB34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32700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F8F45-7699-4A4E-8B31-C82DEB950648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13990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42728-9CC3-4BF5-8A1B-472D36AF43E8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3310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21ACF-AE30-4D1C-9198-7BD15FD3B8FD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33797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DC501-CDD5-41F2-AF02-E10272FF2098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13526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48DE2-6CA2-4ED3-AB0E-B6915CB26644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19193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0507-826E-451A-A229-0F638D9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8FDA-1A58-453F-A651-34A05D58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9DA8-9F46-4455-9394-3981D4369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C2549-0185-4BBE-96B8-D49E773C7C4F}"/>
              </a:ext>
            </a:extLst>
          </p:cNvPr>
          <p:cNvSpPr/>
          <p:nvPr/>
        </p:nvSpPr>
        <p:spPr>
          <a:xfrm>
            <a:off x="11077951" y="180000"/>
            <a:ext cx="8851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7359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Dark">
  <a:themeElements>
    <a:clrScheme name="Custom 1">
      <a:dk1>
        <a:srgbClr val="21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4B3437641FB4689BEC286C9503B12" ma:contentTypeVersion="2" ma:contentTypeDescription="Create a new document." ma:contentTypeScope="" ma:versionID="ad8ff547f440c6baf3cfe5a3e0c0f42b">
  <xsd:schema xmlns:xsd="http://www.w3.org/2001/XMLSchema" xmlns:xs="http://www.w3.org/2001/XMLSchema" xmlns:p="http://schemas.microsoft.com/office/2006/metadata/properties" xmlns:ns2="e4f5ef42-17b7-4195-af1d-9c6aa3b04290" targetNamespace="http://schemas.microsoft.com/office/2006/metadata/properties" ma:root="true" ma:fieldsID="16025113b088f3bfeb2eb53b4eb61576" ns2:_="">
    <xsd:import namespace="e4f5ef42-17b7-4195-af1d-9c6aa3b042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5ef42-17b7-4195-af1d-9c6aa3b042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3B715E-4007-4AA4-8946-0B4A181E7C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FB10B0-5673-485D-BD3E-CB3F716E0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f5ef42-17b7-4195-af1d-9c6aa3b042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127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Broadway</vt:lpstr>
      <vt:lpstr>Calibri</vt:lpstr>
      <vt:lpstr>Calibri Light</vt:lpstr>
      <vt:lpstr>System Font Regular</vt:lpstr>
      <vt:lpstr>Master</vt:lpstr>
      <vt:lpstr>Master Dark</vt:lpstr>
      <vt:lpstr>GH Topic</vt:lpstr>
      <vt:lpstr>Contents</vt:lpstr>
      <vt:lpstr>Topic</vt:lpstr>
      <vt:lpstr>Topic</vt:lpstr>
      <vt:lpstr>Topic</vt:lpstr>
      <vt:lpstr>Topic</vt:lpstr>
      <vt:lpstr>Topic</vt:lpstr>
      <vt:lpstr>Topic</vt:lpstr>
      <vt:lpstr>Topic</vt:lpstr>
      <vt:lpstr>Topic</vt:lpstr>
      <vt:lpstr>Quiz Time</vt:lpstr>
      <vt:lpstr>Quiz Question </vt:lpstr>
      <vt:lpstr>Quiz Question </vt:lpstr>
      <vt:lpstr>Quiz Question </vt:lpstr>
      <vt:lpstr>Quiz Question </vt:lpstr>
      <vt:lpstr>Quiz Question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Kulkarni</dc:creator>
  <cp:keywords>Golde Hou; Session</cp:keywords>
  <cp:lastModifiedBy>Anand Kulkarni</cp:lastModifiedBy>
  <cp:revision>170</cp:revision>
  <cp:lastPrinted>2019-10-17T15:01:28Z</cp:lastPrinted>
  <dcterms:created xsi:type="dcterms:W3CDTF">2019-10-03T14:38:01Z</dcterms:created>
  <dcterms:modified xsi:type="dcterms:W3CDTF">2021-06-08T12:59:42Z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0x010100EDE4B3437641FB4689BEC286C9503B12</vt:lpwstr>
  </property>
</Properties>
</file>