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3" r:id="rId4"/>
  </p:sldMasterIdLst>
  <p:notesMasterIdLst>
    <p:notesMasterId r:id="rId13"/>
  </p:notesMasterIdLst>
  <p:sldIdLst>
    <p:sldId id="301" r:id="rId5"/>
    <p:sldId id="306" r:id="rId6"/>
    <p:sldId id="307" r:id="rId7"/>
    <p:sldId id="308" r:id="rId8"/>
    <p:sldId id="311" r:id="rId9"/>
    <p:sldId id="310" r:id="rId10"/>
    <p:sldId id="309" r:id="rId11"/>
    <p:sldId id="303"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cons" id="{72792B18-DBCF-4A4B-9BAB-D4A243B24E5C}">
          <p14:sldIdLst>
            <p14:sldId id="301"/>
            <p14:sldId id="306"/>
            <p14:sldId id="307"/>
            <p14:sldId id="308"/>
            <p14:sldId id="311"/>
            <p14:sldId id="310"/>
            <p14:sldId id="309"/>
            <p14:sldId id="303"/>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iotr Gajos" initials="PG" lastIdx="3" clrIdx="0">
    <p:extLst>
      <p:ext uri="{19B8F6BF-5375-455C-9EA6-DF929625EA0E}">
        <p15:presenceInfo xmlns:p15="http://schemas.microsoft.com/office/powerpoint/2012/main" userId="S::piotr_gajos@persistent.co.in::a60724b5-5b84-4b64-8b4b-ca625be277a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039BE5"/>
    <a:srgbClr val="42AEC4"/>
    <a:srgbClr val="FD5FFF"/>
    <a:srgbClr val="221E28"/>
    <a:srgbClr val="4D4D4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5665"/>
  </p:normalViewPr>
  <p:slideViewPr>
    <p:cSldViewPr snapToGrid="0" snapToObjects="1">
      <p:cViewPr varScale="1">
        <p:scale>
          <a:sx n="72" d="100"/>
          <a:sy n="72" d="100"/>
        </p:scale>
        <p:origin x="660" y="54"/>
      </p:cViewPr>
      <p:guideLst/>
    </p:cSldViewPr>
  </p:slideViewPr>
  <p:outlineViewPr>
    <p:cViewPr>
      <p:scale>
        <a:sx n="33" d="100"/>
        <a:sy n="33" d="100"/>
      </p:scale>
      <p:origin x="0" y="-6624"/>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2538FED-BEF8-CD4E-8851-A10E3811CC8B}" type="datetimeFigureOut">
              <a:rPr lang="en-US" smtClean="0"/>
              <a:t>7/4/2021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E4C5733-40DC-BA48-B475-D2F3167E4742}" type="slidenum">
              <a:rPr lang="en-US" smtClean="0"/>
              <a:t>‹#›</a:t>
            </a:fld>
            <a:endParaRPr lang="en-US"/>
          </a:p>
        </p:txBody>
      </p:sp>
    </p:spTree>
    <p:extLst>
      <p:ext uri="{BB962C8B-B14F-4D97-AF65-F5344CB8AC3E}">
        <p14:creationId xmlns:p14="http://schemas.microsoft.com/office/powerpoint/2010/main" val="29171428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 : https://www.freecodecamp.org/news/writing-good-commit-messages-a-practical-guide/ </a:t>
            </a:r>
          </a:p>
        </p:txBody>
      </p:sp>
      <p:sp>
        <p:nvSpPr>
          <p:cNvPr id="4" name="Slide Number Placeholder 3"/>
          <p:cNvSpPr>
            <a:spLocks noGrp="1"/>
          </p:cNvSpPr>
          <p:nvPr>
            <p:ph type="sldNum" sz="quarter" idx="5"/>
          </p:nvPr>
        </p:nvSpPr>
        <p:spPr/>
        <p:txBody>
          <a:bodyPr/>
          <a:lstStyle/>
          <a:p>
            <a:fld id="{4E4C5733-40DC-BA48-B475-D2F3167E4742}" type="slidenum">
              <a:rPr lang="en-US" smtClean="0"/>
              <a:t>2</a:t>
            </a:fld>
            <a:endParaRPr lang="en-US"/>
          </a:p>
        </p:txBody>
      </p:sp>
    </p:spTree>
    <p:extLst>
      <p:ext uri="{BB962C8B-B14F-4D97-AF65-F5344CB8AC3E}">
        <p14:creationId xmlns:p14="http://schemas.microsoft.com/office/powerpoint/2010/main" val="76896005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Deck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6175EB-19B6-C748-BC0B-4822B009392D}"/>
              </a:ext>
            </a:extLst>
          </p:cNvPr>
          <p:cNvSpPr>
            <a:spLocks noGrp="1"/>
          </p:cNvSpPr>
          <p:nvPr>
            <p:ph type="ctrTitle" hasCustomPrompt="1"/>
          </p:nvPr>
        </p:nvSpPr>
        <p:spPr>
          <a:xfrm>
            <a:off x="720000" y="1800000"/>
            <a:ext cx="6120000" cy="1800000"/>
          </a:xfrm>
        </p:spPr>
        <p:txBody>
          <a:bodyPr anchor="b"/>
          <a:lstStyle>
            <a:lvl1pPr algn="l">
              <a:defRPr sz="3200">
                <a:solidFill>
                  <a:schemeClr val="tx1"/>
                </a:solidFill>
              </a:defRPr>
            </a:lvl1pPr>
          </a:lstStyle>
          <a:p>
            <a:r>
              <a:rPr lang="en-US" dirty="0"/>
              <a:t>Deck title (keep it short) </a:t>
            </a:r>
          </a:p>
        </p:txBody>
      </p:sp>
      <p:sp>
        <p:nvSpPr>
          <p:cNvPr id="3" name="Subtitle 2">
            <a:extLst>
              <a:ext uri="{FF2B5EF4-FFF2-40B4-BE49-F238E27FC236}">
                <a16:creationId xmlns:a16="http://schemas.microsoft.com/office/drawing/2014/main" id="{16F4F5CD-5406-1845-B09E-11A9B1A6CEDA}"/>
              </a:ext>
            </a:extLst>
          </p:cNvPr>
          <p:cNvSpPr>
            <a:spLocks noGrp="1"/>
          </p:cNvSpPr>
          <p:nvPr>
            <p:ph type="subTitle" idx="1" hasCustomPrompt="1"/>
          </p:nvPr>
        </p:nvSpPr>
        <p:spPr>
          <a:xfrm>
            <a:off x="720000" y="3780000"/>
            <a:ext cx="6120000" cy="720000"/>
          </a:xfrm>
        </p:spPr>
        <p:txBody>
          <a:bodyPr>
            <a:normAutofit/>
          </a:bodyPr>
          <a:lstStyle>
            <a:lvl1pPr marL="0" indent="0" algn="l">
              <a:buNone/>
              <a:defRPr sz="2000" b="1">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Optional deck subtitle</a:t>
            </a:r>
          </a:p>
        </p:txBody>
      </p:sp>
      <p:pic>
        <p:nvPicPr>
          <p:cNvPr id="6" name="Picture 5">
            <a:extLst>
              <a:ext uri="{FF2B5EF4-FFF2-40B4-BE49-F238E27FC236}">
                <a16:creationId xmlns:a16="http://schemas.microsoft.com/office/drawing/2014/main" id="{9F171426-E5D6-FC44-93C7-A6D77678AFF4}"/>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534136" y="719999"/>
            <a:ext cx="7937863" cy="6138001"/>
          </a:xfrm>
          <a:prstGeom prst="rect">
            <a:avLst/>
          </a:prstGeom>
        </p:spPr>
      </p:pic>
      <p:pic>
        <p:nvPicPr>
          <p:cNvPr id="7" name="Picture 6">
            <a:extLst>
              <a:ext uri="{FF2B5EF4-FFF2-40B4-BE49-F238E27FC236}">
                <a16:creationId xmlns:a16="http://schemas.microsoft.com/office/drawing/2014/main" id="{C55F25DA-4F7F-EC4F-8582-7F904B3A9346}"/>
              </a:ext>
            </a:extLst>
          </p:cNvPr>
          <p:cNvPicPr>
            <a:picLocks noChangeAspect="1"/>
          </p:cNvPicPr>
          <p:nvPr userDrawn="1"/>
        </p:nvPicPr>
        <p:blipFill>
          <a:blip r:embed="rId3"/>
          <a:srcRect/>
          <a:stretch/>
        </p:blipFill>
        <p:spPr>
          <a:xfrm>
            <a:off x="720001" y="719998"/>
            <a:ext cx="1173911" cy="1079999"/>
          </a:xfrm>
          <a:prstGeom prst="rect">
            <a:avLst/>
          </a:prstGeom>
        </p:spPr>
      </p:pic>
    </p:spTree>
    <p:extLst>
      <p:ext uri="{BB962C8B-B14F-4D97-AF65-F5344CB8AC3E}">
        <p14:creationId xmlns:p14="http://schemas.microsoft.com/office/powerpoint/2010/main" val="13523425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ext &amp; 2 Pictures">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B1D817E5-E8F3-FB4B-AA71-42628C961536}"/>
              </a:ext>
            </a:extLst>
          </p:cNvPr>
          <p:cNvSpPr>
            <a:spLocks noGrp="1"/>
          </p:cNvSpPr>
          <p:nvPr>
            <p:ph type="pic" sz="quarter" idx="10"/>
          </p:nvPr>
        </p:nvSpPr>
        <p:spPr>
          <a:xfrm>
            <a:off x="6095999" y="0"/>
            <a:ext cx="6095999" cy="3429000"/>
          </a:xfrm>
        </p:spPr>
        <p:txBody>
          <a:bodyPr/>
          <a:lstStyle/>
          <a:p>
            <a:r>
              <a:rPr lang="en-US"/>
              <a:t>Click icon to add picture</a:t>
            </a:r>
          </a:p>
        </p:txBody>
      </p:sp>
      <p:sp>
        <p:nvSpPr>
          <p:cNvPr id="2" name="Title 1">
            <a:extLst>
              <a:ext uri="{FF2B5EF4-FFF2-40B4-BE49-F238E27FC236}">
                <a16:creationId xmlns:a16="http://schemas.microsoft.com/office/drawing/2014/main" id="{E2005F79-11B2-7348-BA3A-122CB47D2648}"/>
              </a:ext>
            </a:extLst>
          </p:cNvPr>
          <p:cNvSpPr>
            <a:spLocks noGrp="1"/>
          </p:cNvSpPr>
          <p:nvPr>
            <p:ph type="title" hasCustomPrompt="1"/>
          </p:nvPr>
        </p:nvSpPr>
        <p:spPr>
          <a:xfrm>
            <a:off x="360000" y="360000"/>
            <a:ext cx="11453941" cy="360000"/>
          </a:xfrm>
        </p:spPr>
        <p:txBody>
          <a:bodyPr/>
          <a:lstStyle>
            <a:lvl1pPr>
              <a:defRPr/>
            </a:lvl1pPr>
          </a:lstStyle>
          <a:p>
            <a:r>
              <a:rPr lang="en-US" dirty="0"/>
              <a:t>Slide title (keep it short)</a:t>
            </a:r>
          </a:p>
        </p:txBody>
      </p:sp>
      <p:sp>
        <p:nvSpPr>
          <p:cNvPr id="3" name="Content Placeholder 2">
            <a:extLst>
              <a:ext uri="{FF2B5EF4-FFF2-40B4-BE49-F238E27FC236}">
                <a16:creationId xmlns:a16="http://schemas.microsoft.com/office/drawing/2014/main" id="{4E972389-3FBB-954F-B56A-BDA92EB8B548}"/>
              </a:ext>
            </a:extLst>
          </p:cNvPr>
          <p:cNvSpPr>
            <a:spLocks noGrp="1"/>
          </p:cNvSpPr>
          <p:nvPr>
            <p:ph sz="half" idx="1" hasCustomPrompt="1"/>
          </p:nvPr>
        </p:nvSpPr>
        <p:spPr>
          <a:xfrm>
            <a:off x="360000" y="1080000"/>
            <a:ext cx="5400000" cy="4860000"/>
          </a:xfrm>
        </p:spPr>
        <p:txBody>
          <a:bodyPr/>
          <a:lstStyle>
            <a:lvl1pPr>
              <a:defRPr/>
            </a:lvl1pPr>
            <a:lvl2pPr>
              <a:defRPr/>
            </a:lvl2pPr>
          </a:lstStyle>
          <a:p>
            <a:pPr lvl="0"/>
            <a:r>
              <a:rPr lang="en-US" dirty="0"/>
              <a:t>Click to edit text</a:t>
            </a:r>
          </a:p>
          <a:p>
            <a:pPr lvl="1"/>
            <a:r>
              <a:rPr lang="en-US" dirty="0"/>
              <a:t>Second level</a:t>
            </a:r>
          </a:p>
        </p:txBody>
      </p:sp>
      <p:sp>
        <p:nvSpPr>
          <p:cNvPr id="5" name="Picture Placeholder 7">
            <a:extLst>
              <a:ext uri="{FF2B5EF4-FFF2-40B4-BE49-F238E27FC236}">
                <a16:creationId xmlns:a16="http://schemas.microsoft.com/office/drawing/2014/main" id="{4A40A1BD-DDB1-EA42-A68E-8CBAA9AA4EE4}"/>
              </a:ext>
            </a:extLst>
          </p:cNvPr>
          <p:cNvSpPr>
            <a:spLocks noGrp="1"/>
          </p:cNvSpPr>
          <p:nvPr>
            <p:ph type="pic" sz="quarter" idx="11"/>
          </p:nvPr>
        </p:nvSpPr>
        <p:spPr>
          <a:xfrm>
            <a:off x="6095999" y="3429000"/>
            <a:ext cx="6095999" cy="3429000"/>
          </a:xfrm>
        </p:spPr>
        <p:txBody>
          <a:bodyPr/>
          <a:lstStyle/>
          <a:p>
            <a:r>
              <a:rPr lang="en-US"/>
              <a:t>Click icon to add picture</a:t>
            </a:r>
          </a:p>
        </p:txBody>
      </p:sp>
      <p:sp>
        <p:nvSpPr>
          <p:cNvPr id="4" name="Footer Placeholder 3">
            <a:extLst>
              <a:ext uri="{FF2B5EF4-FFF2-40B4-BE49-F238E27FC236}">
                <a16:creationId xmlns:a16="http://schemas.microsoft.com/office/drawing/2014/main" id="{23DC9065-5CA0-F442-A2A9-80F9DF6DB30A}"/>
              </a:ext>
            </a:extLst>
          </p:cNvPr>
          <p:cNvSpPr>
            <a:spLocks noGrp="1"/>
          </p:cNvSpPr>
          <p:nvPr>
            <p:ph type="ftr" sz="quarter" idx="12"/>
          </p:nvPr>
        </p:nvSpPr>
        <p:spPr>
          <a:blipFill>
            <a:blip r:embed="rId2"/>
            <a:stretch>
              <a:fillRect/>
            </a:stretch>
          </a:blipFill>
        </p:spPr>
        <p:txBody>
          <a:bodyPr/>
          <a:lstStyle/>
          <a:p>
            <a:endParaRPr lang="en-US" dirty="0"/>
          </a:p>
        </p:txBody>
      </p:sp>
      <p:sp>
        <p:nvSpPr>
          <p:cNvPr id="6" name="Slide Number Placeholder 5">
            <a:extLst>
              <a:ext uri="{FF2B5EF4-FFF2-40B4-BE49-F238E27FC236}">
                <a16:creationId xmlns:a16="http://schemas.microsoft.com/office/drawing/2014/main" id="{BCB8F397-1DE7-5646-ADFB-42572393AD1E}"/>
              </a:ext>
            </a:extLst>
          </p:cNvPr>
          <p:cNvSpPr>
            <a:spLocks noGrp="1"/>
          </p:cNvSpPr>
          <p:nvPr>
            <p:ph type="sldNum" sz="quarter" idx="13"/>
          </p:nvPr>
        </p:nvSpPr>
        <p:spPr/>
        <p:txBody>
          <a:bodyPr/>
          <a:lstStyle/>
          <a:p>
            <a:fld id="{05AD7B4A-18A6-AF4F-A22E-139A342BB38C}" type="slidenum">
              <a:rPr lang="en-US" smtClean="0"/>
              <a:pPr/>
              <a:t>‹#›</a:t>
            </a:fld>
            <a:endParaRPr lang="en-US"/>
          </a:p>
        </p:txBody>
      </p:sp>
    </p:spTree>
    <p:extLst>
      <p:ext uri="{BB962C8B-B14F-4D97-AF65-F5344CB8AC3E}">
        <p14:creationId xmlns:p14="http://schemas.microsoft.com/office/powerpoint/2010/main" val="17314236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 Feature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05F79-11B2-7348-BA3A-122CB47D2648}"/>
              </a:ext>
            </a:extLst>
          </p:cNvPr>
          <p:cNvSpPr>
            <a:spLocks noGrp="1"/>
          </p:cNvSpPr>
          <p:nvPr>
            <p:ph type="title" hasCustomPrompt="1"/>
          </p:nvPr>
        </p:nvSpPr>
        <p:spPr>
          <a:xfrm>
            <a:off x="359999" y="360000"/>
            <a:ext cx="11453941" cy="360000"/>
          </a:xfrm>
        </p:spPr>
        <p:txBody>
          <a:bodyPr/>
          <a:lstStyle>
            <a:lvl1pPr>
              <a:defRPr/>
            </a:lvl1pPr>
          </a:lstStyle>
          <a:p>
            <a:r>
              <a:rPr lang="en-US" dirty="0"/>
              <a:t>Slide title (keep it short)</a:t>
            </a:r>
          </a:p>
        </p:txBody>
      </p:sp>
      <p:sp>
        <p:nvSpPr>
          <p:cNvPr id="6" name="Content Placeholder 2">
            <a:extLst>
              <a:ext uri="{FF2B5EF4-FFF2-40B4-BE49-F238E27FC236}">
                <a16:creationId xmlns:a16="http://schemas.microsoft.com/office/drawing/2014/main" id="{289ED947-9446-A640-9179-3DB09A4E8B58}"/>
              </a:ext>
            </a:extLst>
          </p:cNvPr>
          <p:cNvSpPr>
            <a:spLocks noGrp="1"/>
          </p:cNvSpPr>
          <p:nvPr>
            <p:ph sz="half" idx="10" hasCustomPrompt="1"/>
          </p:nvPr>
        </p:nvSpPr>
        <p:spPr>
          <a:xfrm>
            <a:off x="6612002" y="3500438"/>
            <a:ext cx="4320000" cy="540000"/>
          </a:xfrm>
        </p:spPr>
        <p:txBody>
          <a:bodyPr wrap="square" anchor="ctr">
            <a:normAutofit/>
          </a:bodyPr>
          <a:lstStyle>
            <a:lvl1pPr marL="0" indent="0" algn="ctr">
              <a:buNone/>
              <a:defRPr sz="2000" b="1"/>
            </a:lvl1pPr>
            <a:lvl2pPr marL="457200" indent="0" algn="ctr">
              <a:buNone/>
              <a:defRPr sz="2000" b="1"/>
            </a:lvl2pPr>
            <a:lvl3pPr marL="914400" indent="0" algn="ctr">
              <a:buNone/>
              <a:defRPr sz="2000" b="1"/>
            </a:lvl3pPr>
            <a:lvl4pPr marL="1371600" indent="0" algn="ctr">
              <a:buNone/>
              <a:defRPr sz="2000" b="1"/>
            </a:lvl4pPr>
            <a:lvl5pPr marL="1828800" indent="0" algn="ctr">
              <a:buNone/>
              <a:defRPr sz="2000" b="1"/>
            </a:lvl5pPr>
          </a:lstStyle>
          <a:p>
            <a:pPr lvl="0"/>
            <a:r>
              <a:rPr lang="en-US" dirty="0"/>
              <a:t>Feature title</a:t>
            </a:r>
          </a:p>
        </p:txBody>
      </p:sp>
      <p:sp>
        <p:nvSpPr>
          <p:cNvPr id="4" name="Footer Placeholder 3">
            <a:extLst>
              <a:ext uri="{FF2B5EF4-FFF2-40B4-BE49-F238E27FC236}">
                <a16:creationId xmlns:a16="http://schemas.microsoft.com/office/drawing/2014/main" id="{C5872C97-6E3B-CA43-91B5-90C7E0B00201}"/>
              </a:ext>
            </a:extLst>
          </p:cNvPr>
          <p:cNvSpPr>
            <a:spLocks noGrp="1"/>
          </p:cNvSpPr>
          <p:nvPr>
            <p:ph type="ftr" sz="quarter" idx="11"/>
          </p:nvPr>
        </p:nvSpPr>
        <p:spPr/>
        <p:txBody>
          <a:bodyPr/>
          <a:lstStyle/>
          <a:p>
            <a:endParaRPr lang="en-US" dirty="0"/>
          </a:p>
        </p:txBody>
      </p:sp>
      <p:sp>
        <p:nvSpPr>
          <p:cNvPr id="9" name="Content Placeholder 2">
            <a:extLst>
              <a:ext uri="{FF2B5EF4-FFF2-40B4-BE49-F238E27FC236}">
                <a16:creationId xmlns:a16="http://schemas.microsoft.com/office/drawing/2014/main" id="{844032B7-8F95-7942-8129-183B5BE2DF66}"/>
              </a:ext>
            </a:extLst>
          </p:cNvPr>
          <p:cNvSpPr>
            <a:spLocks noGrp="1"/>
          </p:cNvSpPr>
          <p:nvPr>
            <p:ph sz="half" idx="12" hasCustomPrompt="1"/>
          </p:nvPr>
        </p:nvSpPr>
        <p:spPr>
          <a:xfrm>
            <a:off x="6612002" y="4040438"/>
            <a:ext cx="4320000" cy="1898400"/>
          </a:xfrm>
        </p:spPr>
        <p:txBody>
          <a:bodyPr wrap="square">
            <a:normAutofit/>
          </a:bodyPr>
          <a:lstStyle>
            <a:lvl1pPr marL="0" indent="0" algn="ctr">
              <a:buNone/>
              <a:defRPr lang="en-US" dirty="0"/>
            </a:lvl1pPr>
            <a:lvl2pPr marL="457200" indent="0" algn="ctr">
              <a:buNone/>
              <a:defRPr sz="1200" b="0"/>
            </a:lvl2pPr>
            <a:lvl3pPr marL="914400" indent="0" algn="ctr">
              <a:buNone/>
              <a:defRPr sz="1200" b="0"/>
            </a:lvl3pPr>
            <a:lvl4pPr marL="1371600" indent="0" algn="ctr">
              <a:buNone/>
              <a:defRPr sz="1200" b="0"/>
            </a:lvl4pPr>
            <a:lvl5pPr marL="1828800" indent="0" algn="ctr">
              <a:buNone/>
              <a:defRPr sz="1200" b="0"/>
            </a:lvl5pPr>
          </a:lstStyle>
          <a:p>
            <a:pPr lvl="0"/>
            <a:r>
              <a:rPr lang="en-US" dirty="0"/>
              <a:t>Click to edit text</a:t>
            </a:r>
          </a:p>
        </p:txBody>
      </p:sp>
      <p:sp>
        <p:nvSpPr>
          <p:cNvPr id="10" name="Picture Placeholder 9">
            <a:extLst>
              <a:ext uri="{FF2B5EF4-FFF2-40B4-BE49-F238E27FC236}">
                <a16:creationId xmlns:a16="http://schemas.microsoft.com/office/drawing/2014/main" id="{5F12707A-F24B-174B-818C-61D6BF78FFA8}"/>
              </a:ext>
            </a:extLst>
          </p:cNvPr>
          <p:cNvSpPr>
            <a:spLocks noGrp="1"/>
          </p:cNvSpPr>
          <p:nvPr>
            <p:ph type="pic" sz="quarter" idx="13"/>
          </p:nvPr>
        </p:nvSpPr>
        <p:spPr>
          <a:xfrm>
            <a:off x="8052002" y="1800000"/>
            <a:ext cx="1440000" cy="1440000"/>
          </a:xfrm>
        </p:spPr>
        <p:txBody>
          <a:bodyPr/>
          <a:lstStyle/>
          <a:p>
            <a:r>
              <a:rPr lang="en-US"/>
              <a:t>Click icon to add picture</a:t>
            </a:r>
            <a:endParaRPr lang="en-US" dirty="0"/>
          </a:p>
        </p:txBody>
      </p:sp>
      <p:sp>
        <p:nvSpPr>
          <p:cNvPr id="11" name="Content Placeholder 2">
            <a:extLst>
              <a:ext uri="{FF2B5EF4-FFF2-40B4-BE49-F238E27FC236}">
                <a16:creationId xmlns:a16="http://schemas.microsoft.com/office/drawing/2014/main" id="{3CCCF501-FDC3-4341-B383-C2BE986274D0}"/>
              </a:ext>
            </a:extLst>
          </p:cNvPr>
          <p:cNvSpPr>
            <a:spLocks noGrp="1"/>
          </p:cNvSpPr>
          <p:nvPr>
            <p:ph sz="half" idx="14" hasCustomPrompt="1"/>
          </p:nvPr>
        </p:nvSpPr>
        <p:spPr>
          <a:xfrm>
            <a:off x="1260000" y="3500438"/>
            <a:ext cx="4320000" cy="540000"/>
          </a:xfrm>
        </p:spPr>
        <p:txBody>
          <a:bodyPr wrap="square" anchor="ctr">
            <a:normAutofit/>
          </a:bodyPr>
          <a:lstStyle>
            <a:lvl1pPr marL="0" indent="0" algn="ctr">
              <a:buNone/>
              <a:defRPr sz="2000" b="1"/>
            </a:lvl1pPr>
            <a:lvl2pPr marL="457200" indent="0" algn="ctr">
              <a:buNone/>
              <a:defRPr sz="2000" b="1"/>
            </a:lvl2pPr>
            <a:lvl3pPr marL="914400" indent="0" algn="ctr">
              <a:buNone/>
              <a:defRPr sz="2000" b="1"/>
            </a:lvl3pPr>
            <a:lvl4pPr marL="1371600" indent="0" algn="ctr">
              <a:buNone/>
              <a:defRPr sz="2000" b="1"/>
            </a:lvl4pPr>
            <a:lvl5pPr marL="1828800" indent="0" algn="ctr">
              <a:buNone/>
              <a:defRPr sz="2000" b="1"/>
            </a:lvl5pPr>
          </a:lstStyle>
          <a:p>
            <a:pPr lvl="0"/>
            <a:r>
              <a:rPr lang="en-US" dirty="0"/>
              <a:t>Feature title</a:t>
            </a:r>
          </a:p>
        </p:txBody>
      </p:sp>
      <p:sp>
        <p:nvSpPr>
          <p:cNvPr id="12" name="Content Placeholder 2">
            <a:extLst>
              <a:ext uri="{FF2B5EF4-FFF2-40B4-BE49-F238E27FC236}">
                <a16:creationId xmlns:a16="http://schemas.microsoft.com/office/drawing/2014/main" id="{7D7F7907-E1A0-0D40-9A8D-7175CF5E8A16}"/>
              </a:ext>
            </a:extLst>
          </p:cNvPr>
          <p:cNvSpPr>
            <a:spLocks noGrp="1"/>
          </p:cNvSpPr>
          <p:nvPr>
            <p:ph sz="half" idx="15" hasCustomPrompt="1"/>
          </p:nvPr>
        </p:nvSpPr>
        <p:spPr>
          <a:xfrm>
            <a:off x="1260000" y="4040438"/>
            <a:ext cx="4320000" cy="1898400"/>
          </a:xfrm>
        </p:spPr>
        <p:txBody>
          <a:bodyPr wrap="square">
            <a:normAutofit/>
          </a:bodyPr>
          <a:lstStyle>
            <a:lvl1pPr marL="0" indent="0" algn="ctr">
              <a:buNone/>
              <a:defRPr lang="en-US" dirty="0"/>
            </a:lvl1pPr>
            <a:lvl2pPr marL="457200" indent="0" algn="ctr">
              <a:buNone/>
              <a:defRPr sz="1200" b="0"/>
            </a:lvl2pPr>
            <a:lvl3pPr marL="914400" indent="0" algn="ctr">
              <a:buNone/>
              <a:defRPr sz="1200" b="0"/>
            </a:lvl3pPr>
            <a:lvl4pPr marL="1371600" indent="0" algn="ctr">
              <a:buNone/>
              <a:defRPr sz="1200" b="0"/>
            </a:lvl4pPr>
            <a:lvl5pPr marL="1828800" indent="0" algn="ctr">
              <a:buNone/>
              <a:defRPr sz="1200" b="0"/>
            </a:lvl5pPr>
          </a:lstStyle>
          <a:p>
            <a:pPr lvl="0"/>
            <a:r>
              <a:rPr lang="en-US" dirty="0"/>
              <a:t>Click to edit text</a:t>
            </a:r>
          </a:p>
        </p:txBody>
      </p:sp>
      <p:sp>
        <p:nvSpPr>
          <p:cNvPr id="13" name="Picture Placeholder 9">
            <a:extLst>
              <a:ext uri="{FF2B5EF4-FFF2-40B4-BE49-F238E27FC236}">
                <a16:creationId xmlns:a16="http://schemas.microsoft.com/office/drawing/2014/main" id="{A813520D-1E09-2849-B013-C7CABAFC3820}"/>
              </a:ext>
            </a:extLst>
          </p:cNvPr>
          <p:cNvSpPr>
            <a:spLocks noGrp="1"/>
          </p:cNvSpPr>
          <p:nvPr>
            <p:ph type="pic" sz="quarter" idx="16"/>
          </p:nvPr>
        </p:nvSpPr>
        <p:spPr>
          <a:xfrm>
            <a:off x="2705533" y="1800000"/>
            <a:ext cx="1440000" cy="1440000"/>
          </a:xfrm>
        </p:spPr>
        <p:txBody>
          <a:bodyPr/>
          <a:lstStyle/>
          <a:p>
            <a:r>
              <a:rPr lang="en-US"/>
              <a:t>Click icon to add picture</a:t>
            </a:r>
          </a:p>
        </p:txBody>
      </p:sp>
      <p:sp>
        <p:nvSpPr>
          <p:cNvPr id="3" name="Slide Number Placeholder 2">
            <a:extLst>
              <a:ext uri="{FF2B5EF4-FFF2-40B4-BE49-F238E27FC236}">
                <a16:creationId xmlns:a16="http://schemas.microsoft.com/office/drawing/2014/main" id="{310F1024-A0B0-5A48-AD0F-C607E67B6CBC}"/>
              </a:ext>
            </a:extLst>
          </p:cNvPr>
          <p:cNvSpPr>
            <a:spLocks noGrp="1"/>
          </p:cNvSpPr>
          <p:nvPr>
            <p:ph type="sldNum" sz="quarter" idx="17"/>
          </p:nvPr>
        </p:nvSpPr>
        <p:spPr/>
        <p:txBody>
          <a:bodyPr/>
          <a:lstStyle/>
          <a:p>
            <a:fld id="{05AD7B4A-18A6-AF4F-A22E-139A342BB38C}" type="slidenum">
              <a:rPr lang="en-US" smtClean="0"/>
              <a:pPr/>
              <a:t>‹#›</a:t>
            </a:fld>
            <a:endParaRPr lang="en-US"/>
          </a:p>
        </p:txBody>
      </p:sp>
    </p:spTree>
    <p:extLst>
      <p:ext uri="{BB962C8B-B14F-4D97-AF65-F5344CB8AC3E}">
        <p14:creationId xmlns:p14="http://schemas.microsoft.com/office/powerpoint/2010/main" val="21189873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 Feature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05F79-11B2-7348-BA3A-122CB47D2648}"/>
              </a:ext>
            </a:extLst>
          </p:cNvPr>
          <p:cNvSpPr>
            <a:spLocks noGrp="1"/>
          </p:cNvSpPr>
          <p:nvPr>
            <p:ph type="title" hasCustomPrompt="1"/>
          </p:nvPr>
        </p:nvSpPr>
        <p:spPr>
          <a:xfrm>
            <a:off x="359999" y="360000"/>
            <a:ext cx="11453941" cy="360000"/>
          </a:xfrm>
        </p:spPr>
        <p:txBody>
          <a:bodyPr/>
          <a:lstStyle>
            <a:lvl1pPr>
              <a:defRPr/>
            </a:lvl1pPr>
          </a:lstStyle>
          <a:p>
            <a:r>
              <a:rPr lang="en-US" dirty="0"/>
              <a:t>Slide title (keep it short)</a:t>
            </a:r>
          </a:p>
        </p:txBody>
      </p:sp>
      <p:sp>
        <p:nvSpPr>
          <p:cNvPr id="6" name="Content Placeholder 2">
            <a:extLst>
              <a:ext uri="{FF2B5EF4-FFF2-40B4-BE49-F238E27FC236}">
                <a16:creationId xmlns:a16="http://schemas.microsoft.com/office/drawing/2014/main" id="{289ED947-9446-A640-9179-3DB09A4E8B58}"/>
              </a:ext>
            </a:extLst>
          </p:cNvPr>
          <p:cNvSpPr>
            <a:spLocks noGrp="1"/>
          </p:cNvSpPr>
          <p:nvPr>
            <p:ph sz="half" idx="10" hasCustomPrompt="1"/>
          </p:nvPr>
        </p:nvSpPr>
        <p:spPr>
          <a:xfrm>
            <a:off x="4296000" y="3500438"/>
            <a:ext cx="3600000" cy="540000"/>
          </a:xfrm>
        </p:spPr>
        <p:txBody>
          <a:bodyPr wrap="square" anchor="ctr">
            <a:normAutofit/>
          </a:bodyPr>
          <a:lstStyle>
            <a:lvl1pPr marL="0" indent="0" algn="ctr">
              <a:buNone/>
              <a:defRPr sz="2000" b="1"/>
            </a:lvl1pPr>
            <a:lvl2pPr marL="457200" indent="0" algn="ctr">
              <a:buNone/>
              <a:defRPr sz="2000" b="1"/>
            </a:lvl2pPr>
            <a:lvl3pPr marL="914400" indent="0" algn="ctr">
              <a:buNone/>
              <a:defRPr sz="2000" b="1"/>
            </a:lvl3pPr>
            <a:lvl4pPr marL="1371600" indent="0" algn="ctr">
              <a:buNone/>
              <a:defRPr sz="2000" b="1"/>
            </a:lvl4pPr>
            <a:lvl5pPr marL="1828800" indent="0" algn="ctr">
              <a:buNone/>
              <a:defRPr sz="2000" b="1"/>
            </a:lvl5pPr>
          </a:lstStyle>
          <a:p>
            <a:pPr lvl="0"/>
            <a:r>
              <a:rPr lang="en-US" dirty="0"/>
              <a:t>Feature title</a:t>
            </a:r>
          </a:p>
        </p:txBody>
      </p:sp>
      <p:sp>
        <p:nvSpPr>
          <p:cNvPr id="4" name="Footer Placeholder 3">
            <a:extLst>
              <a:ext uri="{FF2B5EF4-FFF2-40B4-BE49-F238E27FC236}">
                <a16:creationId xmlns:a16="http://schemas.microsoft.com/office/drawing/2014/main" id="{C5872C97-6E3B-CA43-91B5-90C7E0B00201}"/>
              </a:ext>
            </a:extLst>
          </p:cNvPr>
          <p:cNvSpPr>
            <a:spLocks noGrp="1"/>
          </p:cNvSpPr>
          <p:nvPr>
            <p:ph type="ftr" sz="quarter" idx="11"/>
          </p:nvPr>
        </p:nvSpPr>
        <p:spPr/>
        <p:txBody>
          <a:bodyPr/>
          <a:lstStyle/>
          <a:p>
            <a:endParaRPr lang="en-US" dirty="0"/>
          </a:p>
        </p:txBody>
      </p:sp>
      <p:sp>
        <p:nvSpPr>
          <p:cNvPr id="9" name="Content Placeholder 2">
            <a:extLst>
              <a:ext uri="{FF2B5EF4-FFF2-40B4-BE49-F238E27FC236}">
                <a16:creationId xmlns:a16="http://schemas.microsoft.com/office/drawing/2014/main" id="{844032B7-8F95-7942-8129-183B5BE2DF66}"/>
              </a:ext>
            </a:extLst>
          </p:cNvPr>
          <p:cNvSpPr>
            <a:spLocks noGrp="1"/>
          </p:cNvSpPr>
          <p:nvPr>
            <p:ph sz="half" idx="12" hasCustomPrompt="1"/>
          </p:nvPr>
        </p:nvSpPr>
        <p:spPr>
          <a:xfrm>
            <a:off x="4296000" y="4040438"/>
            <a:ext cx="3600000" cy="1898400"/>
          </a:xfrm>
        </p:spPr>
        <p:txBody>
          <a:bodyPr wrap="square">
            <a:normAutofit/>
          </a:bodyPr>
          <a:lstStyle>
            <a:lvl1pPr marL="0" indent="0" algn="ctr">
              <a:buNone/>
              <a:defRPr lang="en-US" dirty="0"/>
            </a:lvl1pPr>
            <a:lvl2pPr marL="457200" indent="0" algn="ctr">
              <a:buNone/>
              <a:defRPr sz="1200" b="0"/>
            </a:lvl2pPr>
            <a:lvl3pPr marL="914400" indent="0" algn="ctr">
              <a:buNone/>
              <a:defRPr sz="1200" b="0"/>
            </a:lvl3pPr>
            <a:lvl4pPr marL="1371600" indent="0" algn="ctr">
              <a:buNone/>
              <a:defRPr sz="1200" b="0"/>
            </a:lvl4pPr>
            <a:lvl5pPr marL="1828800" indent="0" algn="ctr">
              <a:buNone/>
              <a:defRPr sz="1200" b="0"/>
            </a:lvl5pPr>
          </a:lstStyle>
          <a:p>
            <a:pPr lvl="0"/>
            <a:r>
              <a:rPr lang="en-US" dirty="0"/>
              <a:t>Click to edit text</a:t>
            </a:r>
          </a:p>
        </p:txBody>
      </p:sp>
      <p:sp>
        <p:nvSpPr>
          <p:cNvPr id="10" name="Picture Placeholder 9">
            <a:extLst>
              <a:ext uri="{FF2B5EF4-FFF2-40B4-BE49-F238E27FC236}">
                <a16:creationId xmlns:a16="http://schemas.microsoft.com/office/drawing/2014/main" id="{5F12707A-F24B-174B-818C-61D6BF78FFA8}"/>
              </a:ext>
            </a:extLst>
          </p:cNvPr>
          <p:cNvSpPr>
            <a:spLocks noGrp="1"/>
          </p:cNvSpPr>
          <p:nvPr>
            <p:ph type="pic" sz="quarter" idx="13"/>
          </p:nvPr>
        </p:nvSpPr>
        <p:spPr>
          <a:xfrm>
            <a:off x="5376000" y="1800000"/>
            <a:ext cx="1440000" cy="1440000"/>
          </a:xfrm>
        </p:spPr>
        <p:txBody>
          <a:bodyPr/>
          <a:lstStyle/>
          <a:p>
            <a:r>
              <a:rPr lang="en-US"/>
              <a:t>Click icon to add picture</a:t>
            </a:r>
            <a:endParaRPr lang="en-US" dirty="0"/>
          </a:p>
        </p:txBody>
      </p:sp>
      <p:sp>
        <p:nvSpPr>
          <p:cNvPr id="11" name="Content Placeholder 2">
            <a:extLst>
              <a:ext uri="{FF2B5EF4-FFF2-40B4-BE49-F238E27FC236}">
                <a16:creationId xmlns:a16="http://schemas.microsoft.com/office/drawing/2014/main" id="{3CCCF501-FDC3-4341-B383-C2BE986274D0}"/>
              </a:ext>
            </a:extLst>
          </p:cNvPr>
          <p:cNvSpPr>
            <a:spLocks noGrp="1"/>
          </p:cNvSpPr>
          <p:nvPr>
            <p:ph sz="half" idx="14" hasCustomPrompt="1"/>
          </p:nvPr>
        </p:nvSpPr>
        <p:spPr>
          <a:xfrm>
            <a:off x="360000" y="3500438"/>
            <a:ext cx="3600000" cy="540000"/>
          </a:xfrm>
        </p:spPr>
        <p:txBody>
          <a:bodyPr wrap="square" anchor="ctr">
            <a:normAutofit/>
          </a:bodyPr>
          <a:lstStyle>
            <a:lvl1pPr marL="0" indent="0" algn="ctr">
              <a:buNone/>
              <a:defRPr sz="2000" b="1"/>
            </a:lvl1pPr>
            <a:lvl2pPr marL="457200" indent="0" algn="ctr">
              <a:buNone/>
              <a:defRPr sz="2000" b="1"/>
            </a:lvl2pPr>
            <a:lvl3pPr marL="914400" indent="0" algn="ctr">
              <a:buNone/>
              <a:defRPr sz="2000" b="1"/>
            </a:lvl3pPr>
            <a:lvl4pPr marL="1371600" indent="0" algn="ctr">
              <a:buNone/>
              <a:defRPr sz="2000" b="1"/>
            </a:lvl4pPr>
            <a:lvl5pPr marL="1828800" indent="0" algn="ctr">
              <a:buNone/>
              <a:defRPr sz="2000" b="1"/>
            </a:lvl5pPr>
          </a:lstStyle>
          <a:p>
            <a:pPr lvl="0"/>
            <a:r>
              <a:rPr lang="en-US" dirty="0"/>
              <a:t>Feature title</a:t>
            </a:r>
          </a:p>
        </p:txBody>
      </p:sp>
      <p:sp>
        <p:nvSpPr>
          <p:cNvPr id="12" name="Content Placeholder 2">
            <a:extLst>
              <a:ext uri="{FF2B5EF4-FFF2-40B4-BE49-F238E27FC236}">
                <a16:creationId xmlns:a16="http://schemas.microsoft.com/office/drawing/2014/main" id="{7D7F7907-E1A0-0D40-9A8D-7175CF5E8A16}"/>
              </a:ext>
            </a:extLst>
          </p:cNvPr>
          <p:cNvSpPr>
            <a:spLocks noGrp="1"/>
          </p:cNvSpPr>
          <p:nvPr>
            <p:ph sz="half" idx="15" hasCustomPrompt="1"/>
          </p:nvPr>
        </p:nvSpPr>
        <p:spPr>
          <a:xfrm>
            <a:off x="360000" y="4040438"/>
            <a:ext cx="3600000" cy="1898400"/>
          </a:xfrm>
        </p:spPr>
        <p:txBody>
          <a:bodyPr wrap="square">
            <a:normAutofit/>
          </a:bodyPr>
          <a:lstStyle>
            <a:lvl1pPr marL="0" indent="0" algn="ctr">
              <a:buNone/>
              <a:defRPr lang="en-US" dirty="0"/>
            </a:lvl1pPr>
            <a:lvl2pPr marL="457200" indent="0" algn="ctr">
              <a:buNone/>
              <a:defRPr sz="1200" b="0"/>
            </a:lvl2pPr>
            <a:lvl3pPr marL="914400" indent="0" algn="ctr">
              <a:buNone/>
              <a:defRPr sz="1200" b="0"/>
            </a:lvl3pPr>
            <a:lvl4pPr marL="1371600" indent="0" algn="ctr">
              <a:buNone/>
              <a:defRPr sz="1200" b="0"/>
            </a:lvl4pPr>
            <a:lvl5pPr marL="1828800" indent="0" algn="ctr">
              <a:buNone/>
              <a:defRPr sz="1200" b="0"/>
            </a:lvl5pPr>
          </a:lstStyle>
          <a:p>
            <a:pPr lvl="0"/>
            <a:r>
              <a:rPr lang="en-US" dirty="0"/>
              <a:t>Click to edit text</a:t>
            </a:r>
          </a:p>
        </p:txBody>
      </p:sp>
      <p:sp>
        <p:nvSpPr>
          <p:cNvPr id="13" name="Picture Placeholder 9">
            <a:extLst>
              <a:ext uri="{FF2B5EF4-FFF2-40B4-BE49-F238E27FC236}">
                <a16:creationId xmlns:a16="http://schemas.microsoft.com/office/drawing/2014/main" id="{A813520D-1E09-2849-B013-C7CABAFC3820}"/>
              </a:ext>
            </a:extLst>
          </p:cNvPr>
          <p:cNvSpPr>
            <a:spLocks noGrp="1"/>
          </p:cNvSpPr>
          <p:nvPr>
            <p:ph type="pic" sz="quarter" idx="16"/>
          </p:nvPr>
        </p:nvSpPr>
        <p:spPr>
          <a:xfrm>
            <a:off x="1440000" y="1800000"/>
            <a:ext cx="1440000" cy="1440000"/>
          </a:xfrm>
        </p:spPr>
        <p:txBody>
          <a:bodyPr/>
          <a:lstStyle/>
          <a:p>
            <a:r>
              <a:rPr lang="en-US"/>
              <a:t>Click icon to add picture</a:t>
            </a:r>
          </a:p>
        </p:txBody>
      </p:sp>
      <p:sp>
        <p:nvSpPr>
          <p:cNvPr id="14" name="Content Placeholder 2">
            <a:extLst>
              <a:ext uri="{FF2B5EF4-FFF2-40B4-BE49-F238E27FC236}">
                <a16:creationId xmlns:a16="http://schemas.microsoft.com/office/drawing/2014/main" id="{812F093D-0114-1B40-A555-E61229481539}"/>
              </a:ext>
            </a:extLst>
          </p:cNvPr>
          <p:cNvSpPr>
            <a:spLocks noGrp="1"/>
          </p:cNvSpPr>
          <p:nvPr>
            <p:ph sz="half" idx="17" hasCustomPrompt="1"/>
          </p:nvPr>
        </p:nvSpPr>
        <p:spPr>
          <a:xfrm>
            <a:off x="8213941" y="3500438"/>
            <a:ext cx="3600000" cy="540000"/>
          </a:xfrm>
        </p:spPr>
        <p:txBody>
          <a:bodyPr wrap="square" anchor="ctr">
            <a:normAutofit/>
          </a:bodyPr>
          <a:lstStyle>
            <a:lvl1pPr marL="0" indent="0" algn="ctr">
              <a:buNone/>
              <a:defRPr sz="2000" b="1"/>
            </a:lvl1pPr>
            <a:lvl2pPr marL="457200" indent="0" algn="ctr">
              <a:buNone/>
              <a:defRPr sz="2000" b="1"/>
            </a:lvl2pPr>
            <a:lvl3pPr marL="914400" indent="0" algn="ctr">
              <a:buNone/>
              <a:defRPr sz="2000" b="1"/>
            </a:lvl3pPr>
            <a:lvl4pPr marL="1371600" indent="0" algn="ctr">
              <a:buNone/>
              <a:defRPr sz="2000" b="1"/>
            </a:lvl4pPr>
            <a:lvl5pPr marL="1828800" indent="0" algn="ctr">
              <a:buNone/>
              <a:defRPr sz="2000" b="1"/>
            </a:lvl5pPr>
          </a:lstStyle>
          <a:p>
            <a:pPr lvl="0"/>
            <a:r>
              <a:rPr lang="en-US" dirty="0"/>
              <a:t>Feature title</a:t>
            </a:r>
          </a:p>
        </p:txBody>
      </p:sp>
      <p:sp>
        <p:nvSpPr>
          <p:cNvPr id="15" name="Content Placeholder 2">
            <a:extLst>
              <a:ext uri="{FF2B5EF4-FFF2-40B4-BE49-F238E27FC236}">
                <a16:creationId xmlns:a16="http://schemas.microsoft.com/office/drawing/2014/main" id="{5B307D3E-F862-E445-A818-E6B8B1537F35}"/>
              </a:ext>
            </a:extLst>
          </p:cNvPr>
          <p:cNvSpPr>
            <a:spLocks noGrp="1"/>
          </p:cNvSpPr>
          <p:nvPr>
            <p:ph sz="half" idx="18" hasCustomPrompt="1"/>
          </p:nvPr>
        </p:nvSpPr>
        <p:spPr>
          <a:xfrm>
            <a:off x="8213941" y="4040438"/>
            <a:ext cx="3600000" cy="1898400"/>
          </a:xfrm>
        </p:spPr>
        <p:txBody>
          <a:bodyPr wrap="square">
            <a:normAutofit/>
          </a:bodyPr>
          <a:lstStyle>
            <a:lvl1pPr marL="0" indent="0" algn="ctr">
              <a:buNone/>
              <a:defRPr lang="en-US" dirty="0"/>
            </a:lvl1pPr>
            <a:lvl2pPr marL="457200" indent="0" algn="ctr">
              <a:buNone/>
              <a:defRPr sz="1200" b="0"/>
            </a:lvl2pPr>
            <a:lvl3pPr marL="914400" indent="0" algn="ctr">
              <a:buNone/>
              <a:defRPr sz="1200" b="0"/>
            </a:lvl3pPr>
            <a:lvl4pPr marL="1371600" indent="0" algn="ctr">
              <a:buNone/>
              <a:defRPr sz="1200" b="0"/>
            </a:lvl4pPr>
            <a:lvl5pPr marL="1828800" indent="0" algn="ctr">
              <a:buNone/>
              <a:defRPr sz="1200" b="0"/>
            </a:lvl5pPr>
          </a:lstStyle>
          <a:p>
            <a:pPr lvl="0"/>
            <a:r>
              <a:rPr lang="en-US" dirty="0"/>
              <a:t>Click to edit text</a:t>
            </a:r>
          </a:p>
        </p:txBody>
      </p:sp>
      <p:sp>
        <p:nvSpPr>
          <p:cNvPr id="16" name="Picture Placeholder 9">
            <a:extLst>
              <a:ext uri="{FF2B5EF4-FFF2-40B4-BE49-F238E27FC236}">
                <a16:creationId xmlns:a16="http://schemas.microsoft.com/office/drawing/2014/main" id="{A4C23BE8-B71F-6A47-B4AE-F1E494DBB71D}"/>
              </a:ext>
            </a:extLst>
          </p:cNvPr>
          <p:cNvSpPr>
            <a:spLocks noGrp="1"/>
          </p:cNvSpPr>
          <p:nvPr>
            <p:ph type="pic" sz="quarter" idx="19"/>
          </p:nvPr>
        </p:nvSpPr>
        <p:spPr>
          <a:xfrm>
            <a:off x="9293941" y="1800000"/>
            <a:ext cx="1440000" cy="1440000"/>
          </a:xfrm>
        </p:spPr>
        <p:txBody>
          <a:bodyPr/>
          <a:lstStyle/>
          <a:p>
            <a:r>
              <a:rPr lang="en-US"/>
              <a:t>Click icon to add picture</a:t>
            </a:r>
          </a:p>
        </p:txBody>
      </p:sp>
      <p:sp>
        <p:nvSpPr>
          <p:cNvPr id="3" name="Slide Number Placeholder 2">
            <a:extLst>
              <a:ext uri="{FF2B5EF4-FFF2-40B4-BE49-F238E27FC236}">
                <a16:creationId xmlns:a16="http://schemas.microsoft.com/office/drawing/2014/main" id="{B13E2877-5923-2D4F-A10A-13BB8D8B31E3}"/>
              </a:ext>
            </a:extLst>
          </p:cNvPr>
          <p:cNvSpPr>
            <a:spLocks noGrp="1"/>
          </p:cNvSpPr>
          <p:nvPr>
            <p:ph type="sldNum" sz="quarter" idx="20"/>
          </p:nvPr>
        </p:nvSpPr>
        <p:spPr/>
        <p:txBody>
          <a:bodyPr/>
          <a:lstStyle/>
          <a:p>
            <a:fld id="{05AD7B4A-18A6-AF4F-A22E-139A342BB38C}" type="slidenum">
              <a:rPr lang="en-US" smtClean="0"/>
              <a:pPr/>
              <a:t>‹#›</a:t>
            </a:fld>
            <a:endParaRPr lang="en-US"/>
          </a:p>
        </p:txBody>
      </p:sp>
    </p:spTree>
    <p:extLst>
      <p:ext uri="{BB962C8B-B14F-4D97-AF65-F5344CB8AC3E}">
        <p14:creationId xmlns:p14="http://schemas.microsoft.com/office/powerpoint/2010/main" val="15571769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 Feature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05F79-11B2-7348-BA3A-122CB47D2648}"/>
              </a:ext>
            </a:extLst>
          </p:cNvPr>
          <p:cNvSpPr>
            <a:spLocks noGrp="1"/>
          </p:cNvSpPr>
          <p:nvPr>
            <p:ph type="title" hasCustomPrompt="1"/>
          </p:nvPr>
        </p:nvSpPr>
        <p:spPr>
          <a:xfrm>
            <a:off x="359999" y="360000"/>
            <a:ext cx="11453941" cy="360000"/>
          </a:xfrm>
        </p:spPr>
        <p:txBody>
          <a:bodyPr/>
          <a:lstStyle>
            <a:lvl1pPr>
              <a:defRPr/>
            </a:lvl1pPr>
          </a:lstStyle>
          <a:p>
            <a:r>
              <a:rPr lang="en-US" dirty="0"/>
              <a:t>Slide title (keep it short)</a:t>
            </a:r>
          </a:p>
        </p:txBody>
      </p:sp>
      <p:sp>
        <p:nvSpPr>
          <p:cNvPr id="4" name="Footer Placeholder 3">
            <a:extLst>
              <a:ext uri="{FF2B5EF4-FFF2-40B4-BE49-F238E27FC236}">
                <a16:creationId xmlns:a16="http://schemas.microsoft.com/office/drawing/2014/main" id="{C5872C97-6E3B-CA43-91B5-90C7E0B00201}"/>
              </a:ext>
            </a:extLst>
          </p:cNvPr>
          <p:cNvSpPr>
            <a:spLocks noGrp="1"/>
          </p:cNvSpPr>
          <p:nvPr>
            <p:ph type="ftr" sz="quarter" idx="11"/>
          </p:nvPr>
        </p:nvSpPr>
        <p:spPr/>
        <p:txBody>
          <a:bodyPr/>
          <a:lstStyle/>
          <a:p>
            <a:endParaRPr lang="en-US" dirty="0"/>
          </a:p>
        </p:txBody>
      </p:sp>
      <p:sp>
        <p:nvSpPr>
          <p:cNvPr id="11" name="Content Placeholder 2">
            <a:extLst>
              <a:ext uri="{FF2B5EF4-FFF2-40B4-BE49-F238E27FC236}">
                <a16:creationId xmlns:a16="http://schemas.microsoft.com/office/drawing/2014/main" id="{3CCCF501-FDC3-4341-B383-C2BE986274D0}"/>
              </a:ext>
            </a:extLst>
          </p:cNvPr>
          <p:cNvSpPr>
            <a:spLocks noGrp="1"/>
          </p:cNvSpPr>
          <p:nvPr>
            <p:ph sz="half" idx="14" hasCustomPrompt="1"/>
          </p:nvPr>
        </p:nvSpPr>
        <p:spPr>
          <a:xfrm>
            <a:off x="360000" y="3501858"/>
            <a:ext cx="2376000" cy="540000"/>
          </a:xfrm>
        </p:spPr>
        <p:txBody>
          <a:bodyPr wrap="square" anchor="ctr">
            <a:normAutofit/>
          </a:bodyPr>
          <a:lstStyle>
            <a:lvl1pPr marL="0" indent="0" algn="ctr">
              <a:buNone/>
              <a:defRPr sz="2000" b="1"/>
            </a:lvl1pPr>
            <a:lvl2pPr marL="457200" indent="0" algn="ctr">
              <a:buNone/>
              <a:defRPr sz="2000" b="1"/>
            </a:lvl2pPr>
            <a:lvl3pPr marL="914400" indent="0" algn="ctr">
              <a:buNone/>
              <a:defRPr sz="2000" b="1"/>
            </a:lvl3pPr>
            <a:lvl4pPr marL="1371600" indent="0" algn="ctr">
              <a:buNone/>
              <a:defRPr sz="2000" b="1"/>
            </a:lvl4pPr>
            <a:lvl5pPr marL="1828800" indent="0" algn="ctr">
              <a:buNone/>
              <a:defRPr sz="2000" b="1"/>
            </a:lvl5pPr>
          </a:lstStyle>
          <a:p>
            <a:pPr lvl="0"/>
            <a:r>
              <a:rPr lang="en-US" dirty="0"/>
              <a:t>Feature title</a:t>
            </a:r>
          </a:p>
        </p:txBody>
      </p:sp>
      <p:sp>
        <p:nvSpPr>
          <p:cNvPr id="12" name="Content Placeholder 2">
            <a:extLst>
              <a:ext uri="{FF2B5EF4-FFF2-40B4-BE49-F238E27FC236}">
                <a16:creationId xmlns:a16="http://schemas.microsoft.com/office/drawing/2014/main" id="{7D7F7907-E1A0-0D40-9A8D-7175CF5E8A16}"/>
              </a:ext>
            </a:extLst>
          </p:cNvPr>
          <p:cNvSpPr>
            <a:spLocks noGrp="1"/>
          </p:cNvSpPr>
          <p:nvPr>
            <p:ph sz="half" idx="15" hasCustomPrompt="1"/>
          </p:nvPr>
        </p:nvSpPr>
        <p:spPr>
          <a:xfrm>
            <a:off x="360000" y="4041858"/>
            <a:ext cx="2376000" cy="1898400"/>
          </a:xfrm>
        </p:spPr>
        <p:txBody>
          <a:bodyPr wrap="square">
            <a:normAutofit/>
          </a:bodyPr>
          <a:lstStyle>
            <a:lvl1pPr marL="0" indent="0" algn="ctr">
              <a:buNone/>
              <a:defRPr lang="en-US" dirty="0"/>
            </a:lvl1pPr>
            <a:lvl2pPr marL="457200" indent="0" algn="ctr">
              <a:buNone/>
              <a:defRPr sz="1200" b="0"/>
            </a:lvl2pPr>
            <a:lvl3pPr marL="914400" indent="0" algn="ctr">
              <a:buNone/>
              <a:defRPr sz="1200" b="0"/>
            </a:lvl3pPr>
            <a:lvl4pPr marL="1371600" indent="0" algn="ctr">
              <a:buNone/>
              <a:defRPr sz="1200" b="0"/>
            </a:lvl4pPr>
            <a:lvl5pPr marL="1828800" indent="0" algn="ctr">
              <a:buNone/>
              <a:defRPr sz="1200" b="0"/>
            </a:lvl5pPr>
          </a:lstStyle>
          <a:p>
            <a:pPr lvl="0"/>
            <a:r>
              <a:rPr lang="en-US" dirty="0"/>
              <a:t>Click to edit text</a:t>
            </a:r>
          </a:p>
        </p:txBody>
      </p:sp>
      <p:sp>
        <p:nvSpPr>
          <p:cNvPr id="13" name="Picture Placeholder 9">
            <a:extLst>
              <a:ext uri="{FF2B5EF4-FFF2-40B4-BE49-F238E27FC236}">
                <a16:creationId xmlns:a16="http://schemas.microsoft.com/office/drawing/2014/main" id="{A813520D-1E09-2849-B013-C7CABAFC3820}"/>
              </a:ext>
            </a:extLst>
          </p:cNvPr>
          <p:cNvSpPr>
            <a:spLocks noGrp="1"/>
          </p:cNvSpPr>
          <p:nvPr>
            <p:ph type="pic" sz="quarter" idx="16"/>
          </p:nvPr>
        </p:nvSpPr>
        <p:spPr>
          <a:xfrm>
            <a:off x="828000" y="1800000"/>
            <a:ext cx="1440000" cy="1440000"/>
          </a:xfrm>
        </p:spPr>
        <p:txBody>
          <a:bodyPr/>
          <a:lstStyle/>
          <a:p>
            <a:r>
              <a:rPr lang="en-US"/>
              <a:t>Click icon to add picture</a:t>
            </a:r>
          </a:p>
        </p:txBody>
      </p:sp>
      <p:sp>
        <p:nvSpPr>
          <p:cNvPr id="17" name="Content Placeholder 2">
            <a:extLst>
              <a:ext uri="{FF2B5EF4-FFF2-40B4-BE49-F238E27FC236}">
                <a16:creationId xmlns:a16="http://schemas.microsoft.com/office/drawing/2014/main" id="{69E00F8D-85C1-1840-8752-47A8B60D31E1}"/>
              </a:ext>
            </a:extLst>
          </p:cNvPr>
          <p:cNvSpPr>
            <a:spLocks noGrp="1"/>
          </p:cNvSpPr>
          <p:nvPr>
            <p:ph sz="half" idx="17" hasCustomPrompt="1"/>
          </p:nvPr>
        </p:nvSpPr>
        <p:spPr>
          <a:xfrm>
            <a:off x="9437940" y="3500438"/>
            <a:ext cx="2376000" cy="540000"/>
          </a:xfrm>
        </p:spPr>
        <p:txBody>
          <a:bodyPr wrap="square" anchor="ctr">
            <a:normAutofit/>
          </a:bodyPr>
          <a:lstStyle>
            <a:lvl1pPr marL="0" indent="0" algn="ctr">
              <a:buNone/>
              <a:defRPr sz="2000" b="1"/>
            </a:lvl1pPr>
            <a:lvl2pPr marL="457200" indent="0" algn="ctr">
              <a:buNone/>
              <a:defRPr sz="2000" b="1"/>
            </a:lvl2pPr>
            <a:lvl3pPr marL="914400" indent="0" algn="ctr">
              <a:buNone/>
              <a:defRPr sz="2000" b="1"/>
            </a:lvl3pPr>
            <a:lvl4pPr marL="1371600" indent="0" algn="ctr">
              <a:buNone/>
              <a:defRPr sz="2000" b="1"/>
            </a:lvl4pPr>
            <a:lvl5pPr marL="1828800" indent="0" algn="ctr">
              <a:buNone/>
              <a:defRPr sz="2000" b="1"/>
            </a:lvl5pPr>
          </a:lstStyle>
          <a:p>
            <a:pPr lvl="0"/>
            <a:r>
              <a:rPr lang="en-US" dirty="0"/>
              <a:t>Feature title</a:t>
            </a:r>
          </a:p>
        </p:txBody>
      </p:sp>
      <p:sp>
        <p:nvSpPr>
          <p:cNvPr id="18" name="Content Placeholder 2">
            <a:extLst>
              <a:ext uri="{FF2B5EF4-FFF2-40B4-BE49-F238E27FC236}">
                <a16:creationId xmlns:a16="http://schemas.microsoft.com/office/drawing/2014/main" id="{FF5D9CBE-4AEA-C743-94CE-1E813C93730D}"/>
              </a:ext>
            </a:extLst>
          </p:cNvPr>
          <p:cNvSpPr>
            <a:spLocks noGrp="1"/>
          </p:cNvSpPr>
          <p:nvPr>
            <p:ph sz="half" idx="18" hasCustomPrompt="1"/>
          </p:nvPr>
        </p:nvSpPr>
        <p:spPr>
          <a:xfrm>
            <a:off x="9437940" y="4040438"/>
            <a:ext cx="2376000" cy="1898400"/>
          </a:xfrm>
        </p:spPr>
        <p:txBody>
          <a:bodyPr wrap="square">
            <a:normAutofit/>
          </a:bodyPr>
          <a:lstStyle>
            <a:lvl1pPr marL="0" indent="0" algn="ctr">
              <a:buNone/>
              <a:defRPr lang="en-US" dirty="0"/>
            </a:lvl1pPr>
            <a:lvl2pPr marL="457200" indent="0" algn="ctr">
              <a:buNone/>
              <a:defRPr sz="1200" b="0"/>
            </a:lvl2pPr>
            <a:lvl3pPr marL="914400" indent="0" algn="ctr">
              <a:buNone/>
              <a:defRPr sz="1200" b="0"/>
            </a:lvl3pPr>
            <a:lvl4pPr marL="1371600" indent="0" algn="ctr">
              <a:buNone/>
              <a:defRPr sz="1200" b="0"/>
            </a:lvl4pPr>
            <a:lvl5pPr marL="1828800" indent="0" algn="ctr">
              <a:buNone/>
              <a:defRPr sz="1200" b="0"/>
            </a:lvl5pPr>
          </a:lstStyle>
          <a:p>
            <a:pPr lvl="0"/>
            <a:r>
              <a:rPr lang="en-US" dirty="0"/>
              <a:t>Click to edit text</a:t>
            </a:r>
          </a:p>
        </p:txBody>
      </p:sp>
      <p:sp>
        <p:nvSpPr>
          <p:cNvPr id="19" name="Picture Placeholder 9">
            <a:extLst>
              <a:ext uri="{FF2B5EF4-FFF2-40B4-BE49-F238E27FC236}">
                <a16:creationId xmlns:a16="http://schemas.microsoft.com/office/drawing/2014/main" id="{9C47317C-25E2-074D-9F50-5CA73A67BB21}"/>
              </a:ext>
            </a:extLst>
          </p:cNvPr>
          <p:cNvSpPr>
            <a:spLocks noGrp="1"/>
          </p:cNvSpPr>
          <p:nvPr>
            <p:ph type="pic" sz="quarter" idx="19"/>
          </p:nvPr>
        </p:nvSpPr>
        <p:spPr>
          <a:xfrm>
            <a:off x="9905940" y="1800000"/>
            <a:ext cx="1440000" cy="1440000"/>
          </a:xfrm>
        </p:spPr>
        <p:txBody>
          <a:bodyPr/>
          <a:lstStyle/>
          <a:p>
            <a:r>
              <a:rPr lang="en-US"/>
              <a:t>Click icon to add picture</a:t>
            </a:r>
            <a:endParaRPr lang="en-US" dirty="0"/>
          </a:p>
        </p:txBody>
      </p:sp>
      <p:sp>
        <p:nvSpPr>
          <p:cNvPr id="20" name="Content Placeholder 2">
            <a:extLst>
              <a:ext uri="{FF2B5EF4-FFF2-40B4-BE49-F238E27FC236}">
                <a16:creationId xmlns:a16="http://schemas.microsoft.com/office/drawing/2014/main" id="{8907E2C0-3E03-1745-AA6D-BEEBA9234F73}"/>
              </a:ext>
            </a:extLst>
          </p:cNvPr>
          <p:cNvSpPr>
            <a:spLocks noGrp="1"/>
          </p:cNvSpPr>
          <p:nvPr>
            <p:ph sz="half" idx="20" hasCustomPrompt="1"/>
          </p:nvPr>
        </p:nvSpPr>
        <p:spPr>
          <a:xfrm>
            <a:off x="3385980" y="3500438"/>
            <a:ext cx="2376000" cy="540000"/>
          </a:xfrm>
        </p:spPr>
        <p:txBody>
          <a:bodyPr wrap="square" anchor="ctr">
            <a:normAutofit/>
          </a:bodyPr>
          <a:lstStyle>
            <a:lvl1pPr marL="0" indent="0" algn="ctr">
              <a:buNone/>
              <a:defRPr sz="2000" b="1"/>
            </a:lvl1pPr>
            <a:lvl2pPr marL="457200" indent="0" algn="ctr">
              <a:buNone/>
              <a:defRPr sz="2000" b="1"/>
            </a:lvl2pPr>
            <a:lvl3pPr marL="914400" indent="0" algn="ctr">
              <a:buNone/>
              <a:defRPr sz="2000" b="1"/>
            </a:lvl3pPr>
            <a:lvl4pPr marL="1371600" indent="0" algn="ctr">
              <a:buNone/>
              <a:defRPr sz="2000" b="1"/>
            </a:lvl4pPr>
            <a:lvl5pPr marL="1828800" indent="0" algn="ctr">
              <a:buNone/>
              <a:defRPr sz="2000" b="1"/>
            </a:lvl5pPr>
          </a:lstStyle>
          <a:p>
            <a:pPr lvl="0"/>
            <a:r>
              <a:rPr lang="en-US" dirty="0"/>
              <a:t>Feature title</a:t>
            </a:r>
          </a:p>
        </p:txBody>
      </p:sp>
      <p:sp>
        <p:nvSpPr>
          <p:cNvPr id="21" name="Content Placeholder 2">
            <a:extLst>
              <a:ext uri="{FF2B5EF4-FFF2-40B4-BE49-F238E27FC236}">
                <a16:creationId xmlns:a16="http://schemas.microsoft.com/office/drawing/2014/main" id="{3FBDE84B-AB5D-5F48-BC67-32C65E5D255C}"/>
              </a:ext>
            </a:extLst>
          </p:cNvPr>
          <p:cNvSpPr>
            <a:spLocks noGrp="1"/>
          </p:cNvSpPr>
          <p:nvPr>
            <p:ph sz="half" idx="21" hasCustomPrompt="1"/>
          </p:nvPr>
        </p:nvSpPr>
        <p:spPr>
          <a:xfrm>
            <a:off x="3385980" y="4040438"/>
            <a:ext cx="2376000" cy="1898400"/>
          </a:xfrm>
        </p:spPr>
        <p:txBody>
          <a:bodyPr wrap="square">
            <a:normAutofit/>
          </a:bodyPr>
          <a:lstStyle>
            <a:lvl1pPr marL="0" indent="0" algn="ctr">
              <a:buNone/>
              <a:defRPr lang="en-US" dirty="0"/>
            </a:lvl1pPr>
            <a:lvl2pPr marL="457200" indent="0" algn="ctr">
              <a:buNone/>
              <a:defRPr sz="1200" b="0"/>
            </a:lvl2pPr>
            <a:lvl3pPr marL="914400" indent="0" algn="ctr">
              <a:buNone/>
              <a:defRPr sz="1200" b="0"/>
            </a:lvl3pPr>
            <a:lvl4pPr marL="1371600" indent="0" algn="ctr">
              <a:buNone/>
              <a:defRPr sz="1200" b="0"/>
            </a:lvl4pPr>
            <a:lvl5pPr marL="1828800" indent="0" algn="ctr">
              <a:buNone/>
              <a:defRPr sz="1200" b="0"/>
            </a:lvl5pPr>
          </a:lstStyle>
          <a:p>
            <a:pPr lvl="0"/>
            <a:r>
              <a:rPr lang="en-US" dirty="0"/>
              <a:t>Click to edit text</a:t>
            </a:r>
          </a:p>
        </p:txBody>
      </p:sp>
      <p:sp>
        <p:nvSpPr>
          <p:cNvPr id="22" name="Picture Placeholder 9">
            <a:extLst>
              <a:ext uri="{FF2B5EF4-FFF2-40B4-BE49-F238E27FC236}">
                <a16:creationId xmlns:a16="http://schemas.microsoft.com/office/drawing/2014/main" id="{7FA7E87E-7496-5F4B-BF76-495359E53DC3}"/>
              </a:ext>
            </a:extLst>
          </p:cNvPr>
          <p:cNvSpPr>
            <a:spLocks noGrp="1"/>
          </p:cNvSpPr>
          <p:nvPr>
            <p:ph type="pic" sz="quarter" idx="22"/>
          </p:nvPr>
        </p:nvSpPr>
        <p:spPr>
          <a:xfrm>
            <a:off x="3853980" y="1800000"/>
            <a:ext cx="1440000" cy="1440000"/>
          </a:xfrm>
        </p:spPr>
        <p:txBody>
          <a:bodyPr/>
          <a:lstStyle/>
          <a:p>
            <a:r>
              <a:rPr lang="en-US"/>
              <a:t>Click icon to add picture</a:t>
            </a:r>
          </a:p>
        </p:txBody>
      </p:sp>
      <p:sp>
        <p:nvSpPr>
          <p:cNvPr id="23" name="Content Placeholder 2">
            <a:extLst>
              <a:ext uri="{FF2B5EF4-FFF2-40B4-BE49-F238E27FC236}">
                <a16:creationId xmlns:a16="http://schemas.microsoft.com/office/drawing/2014/main" id="{6E36CE0B-10D8-3547-8BD2-7BC4914C7953}"/>
              </a:ext>
            </a:extLst>
          </p:cNvPr>
          <p:cNvSpPr>
            <a:spLocks noGrp="1"/>
          </p:cNvSpPr>
          <p:nvPr>
            <p:ph sz="half" idx="23" hasCustomPrompt="1"/>
          </p:nvPr>
        </p:nvSpPr>
        <p:spPr>
          <a:xfrm>
            <a:off x="6400000" y="3500438"/>
            <a:ext cx="2376000" cy="540000"/>
          </a:xfrm>
        </p:spPr>
        <p:txBody>
          <a:bodyPr wrap="square" anchor="ctr">
            <a:normAutofit/>
          </a:bodyPr>
          <a:lstStyle>
            <a:lvl1pPr marL="0" indent="0" algn="ctr">
              <a:buNone/>
              <a:defRPr sz="2000" b="1"/>
            </a:lvl1pPr>
            <a:lvl2pPr marL="457200" indent="0" algn="ctr">
              <a:buNone/>
              <a:defRPr sz="2000" b="1"/>
            </a:lvl2pPr>
            <a:lvl3pPr marL="914400" indent="0" algn="ctr">
              <a:buNone/>
              <a:defRPr sz="2000" b="1"/>
            </a:lvl3pPr>
            <a:lvl4pPr marL="1371600" indent="0" algn="ctr">
              <a:buNone/>
              <a:defRPr sz="2000" b="1"/>
            </a:lvl4pPr>
            <a:lvl5pPr marL="1828800" indent="0" algn="ctr">
              <a:buNone/>
              <a:defRPr sz="2000" b="1"/>
            </a:lvl5pPr>
          </a:lstStyle>
          <a:p>
            <a:pPr lvl="0"/>
            <a:r>
              <a:rPr lang="en-US" dirty="0"/>
              <a:t>Feature title</a:t>
            </a:r>
          </a:p>
        </p:txBody>
      </p:sp>
      <p:sp>
        <p:nvSpPr>
          <p:cNvPr id="24" name="Content Placeholder 2">
            <a:extLst>
              <a:ext uri="{FF2B5EF4-FFF2-40B4-BE49-F238E27FC236}">
                <a16:creationId xmlns:a16="http://schemas.microsoft.com/office/drawing/2014/main" id="{8A029C00-EFA4-5D44-85AD-B54545185748}"/>
              </a:ext>
            </a:extLst>
          </p:cNvPr>
          <p:cNvSpPr>
            <a:spLocks noGrp="1"/>
          </p:cNvSpPr>
          <p:nvPr>
            <p:ph sz="half" idx="24" hasCustomPrompt="1"/>
          </p:nvPr>
        </p:nvSpPr>
        <p:spPr>
          <a:xfrm>
            <a:off x="6390463" y="4040438"/>
            <a:ext cx="2376000" cy="1898400"/>
          </a:xfrm>
        </p:spPr>
        <p:txBody>
          <a:bodyPr wrap="square">
            <a:normAutofit/>
          </a:bodyPr>
          <a:lstStyle>
            <a:lvl1pPr marL="0" indent="0" algn="ctr">
              <a:buNone/>
              <a:defRPr lang="en-US" dirty="0"/>
            </a:lvl1pPr>
            <a:lvl2pPr marL="457200" indent="0" algn="ctr">
              <a:buNone/>
              <a:defRPr sz="1200" b="0"/>
            </a:lvl2pPr>
            <a:lvl3pPr marL="914400" indent="0" algn="ctr">
              <a:buNone/>
              <a:defRPr sz="1200" b="0"/>
            </a:lvl3pPr>
            <a:lvl4pPr marL="1371600" indent="0" algn="ctr">
              <a:buNone/>
              <a:defRPr sz="1200" b="0"/>
            </a:lvl4pPr>
            <a:lvl5pPr marL="1828800" indent="0" algn="ctr">
              <a:buNone/>
              <a:defRPr sz="1200" b="0"/>
            </a:lvl5pPr>
          </a:lstStyle>
          <a:p>
            <a:pPr lvl="0"/>
            <a:r>
              <a:rPr lang="en-US" dirty="0"/>
              <a:t>Click to edit text</a:t>
            </a:r>
          </a:p>
        </p:txBody>
      </p:sp>
      <p:sp>
        <p:nvSpPr>
          <p:cNvPr id="25" name="Picture Placeholder 9">
            <a:extLst>
              <a:ext uri="{FF2B5EF4-FFF2-40B4-BE49-F238E27FC236}">
                <a16:creationId xmlns:a16="http://schemas.microsoft.com/office/drawing/2014/main" id="{A643B449-D2DF-5446-A824-A8AFD30AC749}"/>
              </a:ext>
            </a:extLst>
          </p:cNvPr>
          <p:cNvSpPr>
            <a:spLocks noGrp="1"/>
          </p:cNvSpPr>
          <p:nvPr>
            <p:ph type="pic" sz="quarter" idx="25"/>
          </p:nvPr>
        </p:nvSpPr>
        <p:spPr>
          <a:xfrm>
            <a:off x="6868000" y="1800000"/>
            <a:ext cx="1440000" cy="1440000"/>
          </a:xfrm>
        </p:spPr>
        <p:txBody>
          <a:bodyPr/>
          <a:lstStyle/>
          <a:p>
            <a:r>
              <a:rPr lang="en-US"/>
              <a:t>Click icon to add picture</a:t>
            </a:r>
            <a:endParaRPr lang="en-US" dirty="0"/>
          </a:p>
        </p:txBody>
      </p:sp>
      <p:sp>
        <p:nvSpPr>
          <p:cNvPr id="3" name="Slide Number Placeholder 2">
            <a:extLst>
              <a:ext uri="{FF2B5EF4-FFF2-40B4-BE49-F238E27FC236}">
                <a16:creationId xmlns:a16="http://schemas.microsoft.com/office/drawing/2014/main" id="{B3597E6A-908B-5540-8DD7-E0C96D4AD803}"/>
              </a:ext>
            </a:extLst>
          </p:cNvPr>
          <p:cNvSpPr>
            <a:spLocks noGrp="1"/>
          </p:cNvSpPr>
          <p:nvPr>
            <p:ph type="sldNum" sz="quarter" idx="26"/>
          </p:nvPr>
        </p:nvSpPr>
        <p:spPr/>
        <p:txBody>
          <a:bodyPr/>
          <a:lstStyle/>
          <a:p>
            <a:fld id="{05AD7B4A-18A6-AF4F-A22E-139A342BB38C}" type="slidenum">
              <a:rPr lang="en-US" smtClean="0"/>
              <a:pPr/>
              <a:t>‹#›</a:t>
            </a:fld>
            <a:endParaRPr lang="en-US"/>
          </a:p>
        </p:txBody>
      </p:sp>
    </p:spTree>
    <p:extLst>
      <p:ext uri="{BB962C8B-B14F-4D97-AF65-F5344CB8AC3E}">
        <p14:creationId xmlns:p14="http://schemas.microsoft.com/office/powerpoint/2010/main" val="17470378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 Picture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9ED2541E-7212-6749-A843-7B8BFD0B4EAA}"/>
              </a:ext>
            </a:extLst>
          </p:cNvPr>
          <p:cNvSpPr>
            <a:spLocks noGrp="1"/>
          </p:cNvSpPr>
          <p:nvPr>
            <p:ph type="pic" sz="quarter" idx="10"/>
          </p:nvPr>
        </p:nvSpPr>
        <p:spPr>
          <a:xfrm>
            <a:off x="0" y="0"/>
            <a:ext cx="12192000" cy="5940000"/>
          </a:xfrm>
        </p:spPr>
        <p:txBody>
          <a:bodyPr/>
          <a:lstStyle/>
          <a:p>
            <a:r>
              <a:rPr lang="en-US"/>
              <a:t>Click icon to add picture</a:t>
            </a:r>
          </a:p>
        </p:txBody>
      </p:sp>
      <p:sp>
        <p:nvSpPr>
          <p:cNvPr id="2" name="Footer Placeholder 1">
            <a:extLst>
              <a:ext uri="{FF2B5EF4-FFF2-40B4-BE49-F238E27FC236}">
                <a16:creationId xmlns:a16="http://schemas.microsoft.com/office/drawing/2014/main" id="{BAB78EF0-5AA1-DC41-A587-B1A95A85ABCC}"/>
              </a:ext>
            </a:extLst>
          </p:cNvPr>
          <p:cNvSpPr>
            <a:spLocks noGrp="1"/>
          </p:cNvSpPr>
          <p:nvPr>
            <p:ph type="ftr" sz="quarter" idx="11"/>
          </p:nvPr>
        </p:nvSpPr>
        <p:spPr/>
        <p:txBody>
          <a:bodyPr/>
          <a:lstStyle/>
          <a:p>
            <a:endParaRPr lang="en-US" dirty="0"/>
          </a:p>
        </p:txBody>
      </p:sp>
      <p:sp>
        <p:nvSpPr>
          <p:cNvPr id="6" name="Text Placeholder 5">
            <a:extLst>
              <a:ext uri="{FF2B5EF4-FFF2-40B4-BE49-F238E27FC236}">
                <a16:creationId xmlns:a16="http://schemas.microsoft.com/office/drawing/2014/main" id="{2DDCDE9E-E087-524C-8D2D-B8F820792D5B}"/>
              </a:ext>
            </a:extLst>
          </p:cNvPr>
          <p:cNvSpPr>
            <a:spLocks noGrp="1"/>
          </p:cNvSpPr>
          <p:nvPr>
            <p:ph type="body" sz="quarter" idx="12" hasCustomPrompt="1"/>
          </p:nvPr>
        </p:nvSpPr>
        <p:spPr>
          <a:xfrm>
            <a:off x="1056000" y="6138000"/>
            <a:ext cx="10080000" cy="536069"/>
          </a:xfrm>
        </p:spPr>
        <p:txBody>
          <a:bodyPr anchor="ctr">
            <a:noAutofit/>
          </a:bodyPr>
          <a:lstStyle>
            <a:lvl1pPr marL="0" indent="0" algn="ctr">
              <a:buNone/>
              <a:defRPr sz="1400"/>
            </a:lvl1pPr>
            <a:lvl2pPr marL="457200" indent="0" algn="ctr">
              <a:buNone/>
              <a:defRPr sz="1400"/>
            </a:lvl2pPr>
            <a:lvl3pPr marL="914400" indent="0" algn="ctr">
              <a:buNone/>
              <a:defRPr sz="1400"/>
            </a:lvl3pPr>
            <a:lvl4pPr marL="1371600" indent="0" algn="ctr">
              <a:buNone/>
              <a:defRPr sz="1400"/>
            </a:lvl4pPr>
            <a:lvl5pPr marL="1828800" indent="0" algn="ctr">
              <a:buNone/>
              <a:defRPr sz="1400"/>
            </a:lvl5pPr>
          </a:lstStyle>
          <a:p>
            <a:pPr lvl="0"/>
            <a:r>
              <a:rPr lang="en-US" dirty="0"/>
              <a:t>Single line caption</a:t>
            </a:r>
          </a:p>
        </p:txBody>
      </p:sp>
      <p:sp>
        <p:nvSpPr>
          <p:cNvPr id="4" name="Slide Number Placeholder 3">
            <a:extLst>
              <a:ext uri="{FF2B5EF4-FFF2-40B4-BE49-F238E27FC236}">
                <a16:creationId xmlns:a16="http://schemas.microsoft.com/office/drawing/2014/main" id="{08D0126C-8D87-8A4C-BC63-C38474B2CE61}"/>
              </a:ext>
            </a:extLst>
          </p:cNvPr>
          <p:cNvSpPr>
            <a:spLocks noGrp="1"/>
          </p:cNvSpPr>
          <p:nvPr>
            <p:ph type="sldNum" sz="quarter" idx="13"/>
          </p:nvPr>
        </p:nvSpPr>
        <p:spPr/>
        <p:txBody>
          <a:bodyPr/>
          <a:lstStyle/>
          <a:p>
            <a:fld id="{05AD7B4A-18A6-AF4F-A22E-139A342BB38C}" type="slidenum">
              <a:rPr lang="en-US" smtClean="0"/>
              <a:pPr/>
              <a:t>‹#›</a:t>
            </a:fld>
            <a:endParaRPr lang="en-US"/>
          </a:p>
        </p:txBody>
      </p:sp>
    </p:spTree>
    <p:extLst>
      <p:ext uri="{BB962C8B-B14F-4D97-AF65-F5344CB8AC3E}">
        <p14:creationId xmlns:p14="http://schemas.microsoft.com/office/powerpoint/2010/main" val="11284258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91119D-145C-FC40-BAD3-A9EED90FCAEE}"/>
              </a:ext>
            </a:extLst>
          </p:cNvPr>
          <p:cNvSpPr>
            <a:spLocks noGrp="1"/>
          </p:cNvSpPr>
          <p:nvPr>
            <p:ph type="title" hasCustomPrompt="1"/>
          </p:nvPr>
        </p:nvSpPr>
        <p:spPr/>
        <p:txBody>
          <a:bodyPr/>
          <a:lstStyle>
            <a:lvl1pPr>
              <a:defRPr/>
            </a:lvl1pPr>
          </a:lstStyle>
          <a:p>
            <a:r>
              <a:rPr lang="en-US" dirty="0"/>
              <a:t>Slide title (keep it short)</a:t>
            </a:r>
          </a:p>
        </p:txBody>
      </p:sp>
      <p:sp>
        <p:nvSpPr>
          <p:cNvPr id="3" name="Footer Placeholder 2">
            <a:extLst>
              <a:ext uri="{FF2B5EF4-FFF2-40B4-BE49-F238E27FC236}">
                <a16:creationId xmlns:a16="http://schemas.microsoft.com/office/drawing/2014/main" id="{1DC7E48B-648A-0547-9AE1-CAB6532A31F1}"/>
              </a:ext>
            </a:extLst>
          </p:cNvPr>
          <p:cNvSpPr>
            <a:spLocks noGrp="1"/>
          </p:cNvSpPr>
          <p:nvPr>
            <p:ph type="ftr" sz="quarter" idx="10"/>
          </p:nvPr>
        </p:nvSpPr>
        <p:spPr/>
        <p:txBody>
          <a:bodyPr/>
          <a:lstStyle/>
          <a:p>
            <a:endParaRPr lang="en-US" dirty="0"/>
          </a:p>
        </p:txBody>
      </p:sp>
      <p:sp>
        <p:nvSpPr>
          <p:cNvPr id="4" name="Slide Number Placeholder 3">
            <a:extLst>
              <a:ext uri="{FF2B5EF4-FFF2-40B4-BE49-F238E27FC236}">
                <a16:creationId xmlns:a16="http://schemas.microsoft.com/office/drawing/2014/main" id="{264FE135-4D8C-A048-8366-10910D2505A0}"/>
              </a:ext>
            </a:extLst>
          </p:cNvPr>
          <p:cNvSpPr>
            <a:spLocks noGrp="1"/>
          </p:cNvSpPr>
          <p:nvPr>
            <p:ph type="sldNum" sz="quarter" idx="11"/>
          </p:nvPr>
        </p:nvSpPr>
        <p:spPr/>
        <p:txBody>
          <a:bodyPr/>
          <a:lstStyle/>
          <a:p>
            <a:fld id="{05AD7B4A-18A6-AF4F-A22E-139A342BB38C}" type="slidenum">
              <a:rPr lang="en-US" smtClean="0"/>
              <a:pPr/>
              <a:t>‹#›</a:t>
            </a:fld>
            <a:endParaRPr lang="en-US"/>
          </a:p>
        </p:txBody>
      </p:sp>
    </p:spTree>
    <p:extLst>
      <p:ext uri="{BB962C8B-B14F-4D97-AF65-F5344CB8AC3E}">
        <p14:creationId xmlns:p14="http://schemas.microsoft.com/office/powerpoint/2010/main" val="12617928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Content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D9C76E-FBA1-D844-9D70-22C73009DBA6}"/>
              </a:ext>
            </a:extLst>
          </p:cNvPr>
          <p:cNvSpPr>
            <a:spLocks noGrp="1"/>
          </p:cNvSpPr>
          <p:nvPr>
            <p:ph type="title" hasCustomPrompt="1"/>
          </p:nvPr>
        </p:nvSpPr>
        <p:spPr/>
        <p:txBody>
          <a:bodyPr/>
          <a:lstStyle/>
          <a:p>
            <a:r>
              <a:rPr lang="en-US" dirty="0"/>
              <a:t>Contents</a:t>
            </a:r>
          </a:p>
        </p:txBody>
      </p:sp>
      <p:sp>
        <p:nvSpPr>
          <p:cNvPr id="3" name="Content Placeholder 2">
            <a:extLst>
              <a:ext uri="{FF2B5EF4-FFF2-40B4-BE49-F238E27FC236}">
                <a16:creationId xmlns:a16="http://schemas.microsoft.com/office/drawing/2014/main" id="{FC94EF56-FAF0-FF4C-AAFF-2DCB5A93FF24}"/>
              </a:ext>
            </a:extLst>
          </p:cNvPr>
          <p:cNvSpPr>
            <a:spLocks noGrp="1"/>
          </p:cNvSpPr>
          <p:nvPr>
            <p:ph idx="1" hasCustomPrompt="1"/>
          </p:nvPr>
        </p:nvSpPr>
        <p:spPr>
          <a:xfrm>
            <a:off x="360000" y="4775422"/>
            <a:ext cx="5736000" cy="2082578"/>
          </a:xfrm>
          <a:solidFill>
            <a:srgbClr val="FFFFFF"/>
          </a:solidFill>
        </p:spPr>
        <p:txBody>
          <a:bodyPr wrap="square" lIns="180000" tIns="180000" rIns="180000" bIns="917999" anchor="b">
            <a:spAutoFit/>
          </a:bodyPr>
          <a:lstStyle>
            <a:lvl1pPr marL="342900" indent="-342900">
              <a:buFont typeface="+mj-lt"/>
              <a:buAutoNum type="arabicPeriod"/>
              <a:defRPr lang="en-US" sz="2400" b="1" kern="1200" baseline="0" dirty="0">
                <a:solidFill>
                  <a:schemeClr val="bg1"/>
                </a:solidFill>
                <a:latin typeface="+mn-lt"/>
                <a:ea typeface="+mn-ea"/>
                <a:cs typeface="+mn-cs"/>
              </a:defRPr>
            </a:lvl1pPr>
            <a:lvl2pPr marL="457200" indent="0">
              <a:buNone/>
              <a:defRPr sz="1800" b="1">
                <a:solidFill>
                  <a:schemeClr val="accent6"/>
                </a:solidFill>
              </a:defRPr>
            </a:lvl2pPr>
            <a:lvl3pPr marL="914400" indent="0">
              <a:buNone/>
              <a:defRPr sz="2400" b="1">
                <a:solidFill>
                  <a:schemeClr val="accent6"/>
                </a:solidFill>
              </a:defRPr>
            </a:lvl3pPr>
            <a:lvl4pPr marL="1371600" indent="0">
              <a:buNone/>
              <a:defRPr sz="2400" b="1">
                <a:solidFill>
                  <a:schemeClr val="accent6"/>
                </a:solidFill>
              </a:defRPr>
            </a:lvl4pPr>
            <a:lvl5pPr marL="1828800" indent="0">
              <a:buNone/>
              <a:defRPr sz="2400" b="1">
                <a:solidFill>
                  <a:schemeClr val="accent6"/>
                </a:solidFill>
              </a:defRPr>
            </a:lvl5pPr>
          </a:lstStyle>
          <a:p>
            <a:pPr marL="342900" lvl="0" indent="-342900" algn="l" defTabSz="914400" rtl="0" eaLnBrk="1" latinLnBrk="0" hangingPunct="1">
              <a:lnSpc>
                <a:spcPct val="120000"/>
              </a:lnSpc>
              <a:spcBef>
                <a:spcPts val="1000"/>
              </a:spcBef>
              <a:buClr>
                <a:schemeClr val="accent1"/>
              </a:buClr>
            </a:pPr>
            <a:r>
              <a:rPr lang="en-US" dirty="0"/>
              <a:t>Click to add agenda item</a:t>
            </a:r>
          </a:p>
          <a:p>
            <a:pPr marL="342900" lvl="0" indent="-342900" algn="l" defTabSz="914400" rtl="0" eaLnBrk="1" latinLnBrk="0" hangingPunct="1">
              <a:lnSpc>
                <a:spcPct val="120000"/>
              </a:lnSpc>
              <a:spcBef>
                <a:spcPts val="1000"/>
              </a:spcBef>
              <a:buClr>
                <a:schemeClr val="accent1"/>
              </a:buClr>
            </a:pPr>
            <a:r>
              <a:rPr lang="en-US" dirty="0"/>
              <a:t>The box resizes automatically</a:t>
            </a:r>
          </a:p>
        </p:txBody>
      </p:sp>
      <p:sp>
        <p:nvSpPr>
          <p:cNvPr id="6" name="Footer Placeholder 5">
            <a:extLst>
              <a:ext uri="{FF2B5EF4-FFF2-40B4-BE49-F238E27FC236}">
                <a16:creationId xmlns:a16="http://schemas.microsoft.com/office/drawing/2014/main" id="{64C627C6-6D10-1E4D-81DB-1D71C3493646}"/>
              </a:ext>
            </a:extLst>
          </p:cNvPr>
          <p:cNvSpPr>
            <a:spLocks noGrp="1"/>
          </p:cNvSpPr>
          <p:nvPr>
            <p:ph type="ftr" sz="quarter" idx="12"/>
          </p:nvPr>
        </p:nvSpPr>
        <p:spPr/>
        <p:txBody>
          <a:bodyPr/>
          <a:lstStyle/>
          <a:p>
            <a:endParaRPr lang="en-US" dirty="0"/>
          </a:p>
        </p:txBody>
      </p:sp>
    </p:spTree>
    <p:extLst>
      <p:ext uri="{BB962C8B-B14F-4D97-AF65-F5344CB8AC3E}">
        <p14:creationId xmlns:p14="http://schemas.microsoft.com/office/powerpoint/2010/main" val="25880766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D9C76E-FBA1-D844-9D70-22C73009DBA6}"/>
              </a:ext>
            </a:extLst>
          </p:cNvPr>
          <p:cNvSpPr>
            <a:spLocks noGrp="1"/>
          </p:cNvSpPr>
          <p:nvPr>
            <p:ph type="title" hasCustomPrompt="1"/>
          </p:nvPr>
        </p:nvSpPr>
        <p:spPr/>
        <p:txBody>
          <a:bodyPr/>
          <a:lstStyle>
            <a:lvl1pPr>
              <a:defRPr/>
            </a:lvl1pPr>
          </a:lstStyle>
          <a:p>
            <a:r>
              <a:rPr lang="en-US" dirty="0"/>
              <a:t>Slide title (keep it short)</a:t>
            </a:r>
          </a:p>
        </p:txBody>
      </p:sp>
      <p:sp>
        <p:nvSpPr>
          <p:cNvPr id="3" name="Content Placeholder 2">
            <a:extLst>
              <a:ext uri="{FF2B5EF4-FFF2-40B4-BE49-F238E27FC236}">
                <a16:creationId xmlns:a16="http://schemas.microsoft.com/office/drawing/2014/main" id="{FC94EF56-FAF0-FF4C-AAFF-2DCB5A93FF24}"/>
              </a:ext>
            </a:extLst>
          </p:cNvPr>
          <p:cNvSpPr>
            <a:spLocks noGrp="1"/>
          </p:cNvSpPr>
          <p:nvPr>
            <p:ph idx="1" hasCustomPrompt="1"/>
          </p:nvPr>
        </p:nvSpPr>
        <p:spPr/>
        <p:txBody>
          <a:bodyPr/>
          <a:lstStyle/>
          <a:p>
            <a:pPr lvl="0"/>
            <a:r>
              <a:rPr lang="en-US" dirty="0"/>
              <a:t>Click to edit text</a:t>
            </a:r>
          </a:p>
          <a:p>
            <a:pPr lvl="1"/>
            <a:r>
              <a:rPr lang="en-US" dirty="0"/>
              <a:t>Second level</a:t>
            </a:r>
          </a:p>
        </p:txBody>
      </p:sp>
      <p:sp>
        <p:nvSpPr>
          <p:cNvPr id="5" name="Slide Number Placeholder 4">
            <a:extLst>
              <a:ext uri="{FF2B5EF4-FFF2-40B4-BE49-F238E27FC236}">
                <a16:creationId xmlns:a16="http://schemas.microsoft.com/office/drawing/2014/main" id="{FC2D210F-E3CD-0942-9C83-4DCC96371F55}"/>
              </a:ext>
            </a:extLst>
          </p:cNvPr>
          <p:cNvSpPr>
            <a:spLocks noGrp="1"/>
          </p:cNvSpPr>
          <p:nvPr>
            <p:ph type="sldNum" sz="quarter" idx="11"/>
          </p:nvPr>
        </p:nvSpPr>
        <p:spPr/>
        <p:txBody>
          <a:bodyPr/>
          <a:lstStyle/>
          <a:p>
            <a:fld id="{05AD7B4A-18A6-AF4F-A22E-139A342BB38C}" type="slidenum">
              <a:rPr lang="en-US" smtClean="0"/>
              <a:pPr/>
              <a:t>‹#›</a:t>
            </a:fld>
            <a:endParaRPr lang="en-US"/>
          </a:p>
        </p:txBody>
      </p:sp>
      <p:sp>
        <p:nvSpPr>
          <p:cNvPr id="6" name="Footer Placeholder 5">
            <a:extLst>
              <a:ext uri="{FF2B5EF4-FFF2-40B4-BE49-F238E27FC236}">
                <a16:creationId xmlns:a16="http://schemas.microsoft.com/office/drawing/2014/main" id="{64C627C6-6D10-1E4D-81DB-1D71C3493646}"/>
              </a:ext>
            </a:extLst>
          </p:cNvPr>
          <p:cNvSpPr>
            <a:spLocks noGrp="1"/>
          </p:cNvSpPr>
          <p:nvPr>
            <p:ph type="ftr" sz="quarter" idx="12"/>
          </p:nvPr>
        </p:nvSpPr>
        <p:spPr/>
        <p:txBody>
          <a:bodyPr/>
          <a:lstStyle/>
          <a:p>
            <a:endParaRPr lang="en-US" dirty="0"/>
          </a:p>
        </p:txBody>
      </p:sp>
    </p:spTree>
    <p:extLst>
      <p:ext uri="{BB962C8B-B14F-4D97-AF65-F5344CB8AC3E}">
        <p14:creationId xmlns:p14="http://schemas.microsoft.com/office/powerpoint/2010/main" val="17643230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 Picture with Title">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9ED2541E-7212-6749-A843-7B8BFD0B4EAA}"/>
              </a:ext>
            </a:extLst>
          </p:cNvPr>
          <p:cNvSpPr>
            <a:spLocks noGrp="1"/>
          </p:cNvSpPr>
          <p:nvPr>
            <p:ph type="pic" sz="quarter" idx="10"/>
          </p:nvPr>
        </p:nvSpPr>
        <p:spPr>
          <a:xfrm>
            <a:off x="0" y="0"/>
            <a:ext cx="12192000" cy="6858000"/>
          </a:xfrm>
          <a:noFill/>
        </p:spPr>
        <p:txBody>
          <a:bodyPr/>
          <a:lstStyle/>
          <a:p>
            <a:r>
              <a:rPr lang="en-US"/>
              <a:t>Click icon to add picture</a:t>
            </a:r>
            <a:endParaRPr lang="en-US" dirty="0"/>
          </a:p>
        </p:txBody>
      </p:sp>
      <p:sp>
        <p:nvSpPr>
          <p:cNvPr id="6" name="Footer Placeholder 5">
            <a:extLst>
              <a:ext uri="{FF2B5EF4-FFF2-40B4-BE49-F238E27FC236}">
                <a16:creationId xmlns:a16="http://schemas.microsoft.com/office/drawing/2014/main" id="{F7A1EE1A-535D-3543-A988-0C5933B5C66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814B44DB-FADF-D74E-804C-CF8C1D48D43F}"/>
              </a:ext>
            </a:extLst>
          </p:cNvPr>
          <p:cNvSpPr>
            <a:spLocks noGrp="1"/>
          </p:cNvSpPr>
          <p:nvPr>
            <p:ph type="sldNum" sz="quarter" idx="12"/>
          </p:nvPr>
        </p:nvSpPr>
        <p:spPr/>
        <p:txBody>
          <a:bodyPr/>
          <a:lstStyle/>
          <a:p>
            <a:fld id="{AB29309D-5D30-A64E-94AB-C72A3FEA9BDE}" type="slidenum">
              <a:rPr lang="en-US" smtClean="0"/>
              <a:pPr/>
              <a:t>‹#›</a:t>
            </a:fld>
            <a:r>
              <a:rPr lang="en-US"/>
              <a:t>                                                   </a:t>
            </a:r>
            <a:endParaRPr lang="en-US" dirty="0"/>
          </a:p>
        </p:txBody>
      </p:sp>
      <p:sp>
        <p:nvSpPr>
          <p:cNvPr id="8" name="Title 7">
            <a:extLst>
              <a:ext uri="{FF2B5EF4-FFF2-40B4-BE49-F238E27FC236}">
                <a16:creationId xmlns:a16="http://schemas.microsoft.com/office/drawing/2014/main" id="{70191886-B888-C649-B795-2480974CD86D}"/>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27122537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 Picture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9ED2541E-7212-6749-A843-7B8BFD0B4EAA}"/>
              </a:ext>
            </a:extLst>
          </p:cNvPr>
          <p:cNvSpPr>
            <a:spLocks noGrp="1"/>
          </p:cNvSpPr>
          <p:nvPr>
            <p:ph type="pic" sz="quarter" idx="10"/>
          </p:nvPr>
        </p:nvSpPr>
        <p:spPr>
          <a:xfrm>
            <a:off x="0" y="0"/>
            <a:ext cx="12192000" cy="5948363"/>
          </a:xfrm>
        </p:spPr>
        <p:txBody>
          <a:bodyPr/>
          <a:lstStyle/>
          <a:p>
            <a:r>
              <a:rPr lang="en-US"/>
              <a:t>Click icon to add picture</a:t>
            </a:r>
          </a:p>
        </p:txBody>
      </p:sp>
      <p:sp>
        <p:nvSpPr>
          <p:cNvPr id="2" name="Footer Placeholder 1">
            <a:extLst>
              <a:ext uri="{FF2B5EF4-FFF2-40B4-BE49-F238E27FC236}">
                <a16:creationId xmlns:a16="http://schemas.microsoft.com/office/drawing/2014/main" id="{BAB78EF0-5AA1-DC41-A587-B1A95A85ABCC}"/>
              </a:ext>
            </a:extLst>
          </p:cNvPr>
          <p:cNvSpPr>
            <a:spLocks noGrp="1"/>
          </p:cNvSpPr>
          <p:nvPr>
            <p:ph type="ftr" sz="quarter" idx="11"/>
          </p:nvPr>
        </p:nvSpPr>
        <p:spPr/>
        <p:txBody>
          <a:bodyPr/>
          <a:lstStyle/>
          <a:p>
            <a:endParaRPr lang="en-US" dirty="0"/>
          </a:p>
        </p:txBody>
      </p:sp>
      <p:sp>
        <p:nvSpPr>
          <p:cNvPr id="6" name="Text Placeholder 5">
            <a:extLst>
              <a:ext uri="{FF2B5EF4-FFF2-40B4-BE49-F238E27FC236}">
                <a16:creationId xmlns:a16="http://schemas.microsoft.com/office/drawing/2014/main" id="{2DDCDE9E-E087-524C-8D2D-B8F820792D5B}"/>
              </a:ext>
            </a:extLst>
          </p:cNvPr>
          <p:cNvSpPr>
            <a:spLocks noGrp="1"/>
          </p:cNvSpPr>
          <p:nvPr>
            <p:ph type="body" sz="quarter" idx="12" hasCustomPrompt="1"/>
          </p:nvPr>
        </p:nvSpPr>
        <p:spPr>
          <a:xfrm>
            <a:off x="1056000" y="6138000"/>
            <a:ext cx="10080000" cy="536069"/>
          </a:xfrm>
        </p:spPr>
        <p:txBody>
          <a:bodyPr anchor="ctr">
            <a:noAutofit/>
          </a:bodyPr>
          <a:lstStyle>
            <a:lvl1pPr marL="0" indent="0" algn="ctr">
              <a:buNone/>
              <a:defRPr sz="1400"/>
            </a:lvl1pPr>
            <a:lvl2pPr marL="457200" indent="0" algn="ctr">
              <a:buNone/>
              <a:defRPr sz="1400"/>
            </a:lvl2pPr>
            <a:lvl3pPr marL="914400" indent="0" algn="ctr">
              <a:buNone/>
              <a:defRPr sz="1400"/>
            </a:lvl3pPr>
            <a:lvl4pPr marL="1371600" indent="0" algn="ctr">
              <a:buNone/>
              <a:defRPr sz="1400"/>
            </a:lvl4pPr>
            <a:lvl5pPr marL="1828800" indent="0" algn="ctr">
              <a:buNone/>
              <a:defRPr sz="1400"/>
            </a:lvl5pPr>
          </a:lstStyle>
          <a:p>
            <a:pPr lvl="0"/>
            <a:r>
              <a:rPr lang="en-US" dirty="0"/>
              <a:t>Single line caption</a:t>
            </a:r>
          </a:p>
        </p:txBody>
      </p:sp>
      <p:sp>
        <p:nvSpPr>
          <p:cNvPr id="7" name="Title 6">
            <a:extLst>
              <a:ext uri="{FF2B5EF4-FFF2-40B4-BE49-F238E27FC236}">
                <a16:creationId xmlns:a16="http://schemas.microsoft.com/office/drawing/2014/main" id="{20957D06-4488-A04D-B470-7687930A7277}"/>
              </a:ext>
            </a:extLst>
          </p:cNvPr>
          <p:cNvSpPr>
            <a:spLocks noGrp="1"/>
          </p:cNvSpPr>
          <p:nvPr>
            <p:ph type="title" hasCustomPrompt="1"/>
          </p:nvPr>
        </p:nvSpPr>
        <p:spPr/>
        <p:txBody>
          <a:bodyPr/>
          <a:lstStyle>
            <a:lvl1pPr>
              <a:defRPr>
                <a:solidFill>
                  <a:schemeClr val="tx1"/>
                </a:solidFill>
              </a:defRPr>
            </a:lvl1pPr>
          </a:lstStyle>
          <a:p>
            <a:r>
              <a:rPr lang="en-US" dirty="0"/>
              <a:t>Slide title (keep it short)</a:t>
            </a:r>
          </a:p>
        </p:txBody>
      </p:sp>
      <p:sp>
        <p:nvSpPr>
          <p:cNvPr id="4" name="Slide Number Placeholder 3">
            <a:extLst>
              <a:ext uri="{FF2B5EF4-FFF2-40B4-BE49-F238E27FC236}">
                <a16:creationId xmlns:a16="http://schemas.microsoft.com/office/drawing/2014/main" id="{08D0126C-8D87-8A4C-BC63-C38474B2CE61}"/>
              </a:ext>
            </a:extLst>
          </p:cNvPr>
          <p:cNvSpPr>
            <a:spLocks noGrp="1"/>
          </p:cNvSpPr>
          <p:nvPr>
            <p:ph type="sldNum" sz="quarter" idx="13"/>
          </p:nvPr>
        </p:nvSpPr>
        <p:spPr/>
        <p:txBody>
          <a:bodyPr/>
          <a:lstStyle/>
          <a:p>
            <a:fld id="{05AD7B4A-18A6-AF4F-A22E-139A342BB38C}" type="slidenum">
              <a:rPr lang="en-US" smtClean="0"/>
              <a:pPr/>
              <a:t>‹#›</a:t>
            </a:fld>
            <a:endParaRPr lang="en-US"/>
          </a:p>
        </p:txBody>
      </p:sp>
    </p:spTree>
    <p:extLst>
      <p:ext uri="{BB962C8B-B14F-4D97-AF65-F5344CB8AC3E}">
        <p14:creationId xmlns:p14="http://schemas.microsoft.com/office/powerpoint/2010/main" val="11284258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Section Tit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6175EB-19B6-C748-BC0B-4822B009392D}"/>
              </a:ext>
            </a:extLst>
          </p:cNvPr>
          <p:cNvSpPr>
            <a:spLocks noGrp="1"/>
          </p:cNvSpPr>
          <p:nvPr>
            <p:ph type="ctrTitle" hasCustomPrompt="1"/>
          </p:nvPr>
        </p:nvSpPr>
        <p:spPr>
          <a:xfrm>
            <a:off x="720000" y="1800000"/>
            <a:ext cx="6120000" cy="1800000"/>
          </a:xfrm>
        </p:spPr>
        <p:txBody>
          <a:bodyPr anchor="b"/>
          <a:lstStyle>
            <a:lvl1pPr algn="l">
              <a:defRPr sz="3200">
                <a:solidFill>
                  <a:schemeClr val="tx2"/>
                </a:solidFill>
              </a:defRPr>
            </a:lvl1pPr>
          </a:lstStyle>
          <a:p>
            <a:r>
              <a:rPr lang="en-US" dirty="0"/>
              <a:t>Section title (keep it short)</a:t>
            </a:r>
          </a:p>
        </p:txBody>
      </p:sp>
      <p:sp>
        <p:nvSpPr>
          <p:cNvPr id="3" name="Subtitle 2">
            <a:extLst>
              <a:ext uri="{FF2B5EF4-FFF2-40B4-BE49-F238E27FC236}">
                <a16:creationId xmlns:a16="http://schemas.microsoft.com/office/drawing/2014/main" id="{16F4F5CD-5406-1845-B09E-11A9B1A6CEDA}"/>
              </a:ext>
            </a:extLst>
          </p:cNvPr>
          <p:cNvSpPr>
            <a:spLocks noGrp="1"/>
          </p:cNvSpPr>
          <p:nvPr>
            <p:ph type="subTitle" idx="1" hasCustomPrompt="1"/>
          </p:nvPr>
        </p:nvSpPr>
        <p:spPr>
          <a:xfrm>
            <a:off x="720000" y="3779999"/>
            <a:ext cx="6120000" cy="720000"/>
          </a:xfrm>
        </p:spPr>
        <p:txBody>
          <a:bodyPr>
            <a:normAutofit/>
          </a:bodyPr>
          <a:lstStyle>
            <a:lvl1pPr marL="0" indent="0" algn="l">
              <a:buNone/>
              <a:defRPr sz="2000" b="1">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Optional section subtitle</a:t>
            </a:r>
          </a:p>
        </p:txBody>
      </p:sp>
      <p:grpSp>
        <p:nvGrpSpPr>
          <p:cNvPr id="13" name="Group 12">
            <a:extLst>
              <a:ext uri="{FF2B5EF4-FFF2-40B4-BE49-F238E27FC236}">
                <a16:creationId xmlns:a16="http://schemas.microsoft.com/office/drawing/2014/main" id="{DCD1F6F6-3C6B-6F4A-B043-F8D7924B0EE6}"/>
              </a:ext>
            </a:extLst>
          </p:cNvPr>
          <p:cNvGrpSpPr/>
          <p:nvPr userDrawn="1"/>
        </p:nvGrpSpPr>
        <p:grpSpPr>
          <a:xfrm>
            <a:off x="0" y="633352"/>
            <a:ext cx="10978510" cy="6224648"/>
            <a:chOff x="0" y="1800000"/>
            <a:chExt cx="10978510" cy="6224648"/>
          </a:xfrm>
        </p:grpSpPr>
        <p:sp>
          <p:nvSpPr>
            <p:cNvPr id="8" name="Teardrop 7">
              <a:extLst>
                <a:ext uri="{FF2B5EF4-FFF2-40B4-BE49-F238E27FC236}">
                  <a16:creationId xmlns:a16="http://schemas.microsoft.com/office/drawing/2014/main" id="{53CB356F-94EC-E44D-9D61-41AEA97044F2}"/>
                </a:ext>
              </a:extLst>
            </p:cNvPr>
            <p:cNvSpPr/>
            <p:nvPr userDrawn="1"/>
          </p:nvSpPr>
          <p:spPr>
            <a:xfrm rot="10800000">
              <a:off x="7920000" y="1800000"/>
              <a:ext cx="3058510" cy="3058510"/>
            </a:xfrm>
            <a:prstGeom prst="teardrop">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C3A153EA-CD80-D14A-BBF4-0B504FB68F7C}"/>
                </a:ext>
              </a:extLst>
            </p:cNvPr>
            <p:cNvCxnSpPr>
              <a:stCxn id="8" idx="7"/>
            </p:cNvCxnSpPr>
            <p:nvPr userDrawn="1"/>
          </p:nvCxnSpPr>
          <p:spPr>
            <a:xfrm flipH="1">
              <a:off x="0" y="4858510"/>
              <a:ext cx="7920000"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6A5332C-5D0C-9A4B-848D-6A8BBF80A288}"/>
                </a:ext>
              </a:extLst>
            </p:cNvPr>
            <p:cNvCxnSpPr>
              <a:cxnSpLocks/>
              <a:stCxn id="8" idx="7"/>
            </p:cNvCxnSpPr>
            <p:nvPr userDrawn="1"/>
          </p:nvCxnSpPr>
          <p:spPr>
            <a:xfrm>
              <a:off x="7920000" y="4858510"/>
              <a:ext cx="0" cy="3166138"/>
            </a:xfrm>
            <a:prstGeom prst="line">
              <a:avLst/>
            </a:prstGeom>
            <a:ln w="25400"/>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4908640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 Picture with Giant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9ED2541E-7212-6749-A843-7B8BFD0B4EAA}"/>
              </a:ext>
            </a:extLst>
          </p:cNvPr>
          <p:cNvSpPr>
            <a:spLocks noGrp="1"/>
          </p:cNvSpPr>
          <p:nvPr>
            <p:ph type="pic" sz="quarter" idx="10"/>
          </p:nvPr>
        </p:nvSpPr>
        <p:spPr>
          <a:xfrm>
            <a:off x="0" y="0"/>
            <a:ext cx="12192000" cy="6858000"/>
          </a:xfrm>
          <a:noFill/>
        </p:spPr>
        <p:txBody>
          <a:bodyPr/>
          <a:lstStyle>
            <a:lvl1pPr>
              <a:defRPr>
                <a:solidFill>
                  <a:schemeClr val="tx1"/>
                </a:solidFill>
              </a:defRPr>
            </a:lvl1pPr>
          </a:lstStyle>
          <a:p>
            <a:r>
              <a:rPr lang="en-US"/>
              <a:t>Click icon to add picture</a:t>
            </a:r>
          </a:p>
        </p:txBody>
      </p:sp>
      <p:sp>
        <p:nvSpPr>
          <p:cNvPr id="2" name="Footer Placeholder 1">
            <a:extLst>
              <a:ext uri="{FF2B5EF4-FFF2-40B4-BE49-F238E27FC236}">
                <a16:creationId xmlns:a16="http://schemas.microsoft.com/office/drawing/2014/main" id="{BAB78EF0-5AA1-DC41-A587-B1A95A85ABCC}"/>
              </a:ext>
            </a:extLst>
          </p:cNvPr>
          <p:cNvSpPr>
            <a:spLocks noGrp="1"/>
          </p:cNvSpPr>
          <p:nvPr>
            <p:ph type="ftr" sz="quarter" idx="11"/>
          </p:nvPr>
        </p:nvSpPr>
        <p:spPr/>
        <p:txBody>
          <a:bodyPr/>
          <a:lstStyle/>
          <a:p>
            <a:endParaRPr lang="en-US" dirty="0"/>
          </a:p>
        </p:txBody>
      </p:sp>
      <p:sp>
        <p:nvSpPr>
          <p:cNvPr id="7" name="Title 6">
            <a:extLst>
              <a:ext uri="{FF2B5EF4-FFF2-40B4-BE49-F238E27FC236}">
                <a16:creationId xmlns:a16="http://schemas.microsoft.com/office/drawing/2014/main" id="{20957D06-4488-A04D-B470-7687930A7277}"/>
              </a:ext>
            </a:extLst>
          </p:cNvPr>
          <p:cNvSpPr>
            <a:spLocks noGrp="1"/>
          </p:cNvSpPr>
          <p:nvPr>
            <p:ph type="title" hasCustomPrompt="1"/>
          </p:nvPr>
        </p:nvSpPr>
        <p:spPr>
          <a:xfrm>
            <a:off x="359999" y="1989000"/>
            <a:ext cx="11453941" cy="2880000"/>
          </a:xfrm>
        </p:spPr>
        <p:txBody>
          <a:bodyPr anchor="ctr">
            <a:normAutofit/>
          </a:bodyPr>
          <a:lstStyle>
            <a:lvl1pPr>
              <a:defRPr sz="9600">
                <a:solidFill>
                  <a:schemeClr val="tx1"/>
                </a:solidFill>
                <a:effectLst>
                  <a:outerShdw blurRad="812800" dir="5400000" algn="t" rotWithShape="0">
                    <a:schemeClr val="bg1">
                      <a:alpha val="20000"/>
                    </a:schemeClr>
                  </a:outerShdw>
                </a:effectLst>
              </a:defRPr>
            </a:lvl1pPr>
          </a:lstStyle>
          <a:p>
            <a:r>
              <a:rPr lang="en-US" dirty="0"/>
              <a:t>Slide title</a:t>
            </a:r>
            <a:br>
              <a:rPr lang="en-US" dirty="0"/>
            </a:br>
            <a:r>
              <a:rPr lang="en-US" dirty="0"/>
              <a:t>(keep it short)</a:t>
            </a:r>
          </a:p>
        </p:txBody>
      </p:sp>
      <p:sp>
        <p:nvSpPr>
          <p:cNvPr id="4" name="Slide Number Placeholder 3">
            <a:extLst>
              <a:ext uri="{FF2B5EF4-FFF2-40B4-BE49-F238E27FC236}">
                <a16:creationId xmlns:a16="http://schemas.microsoft.com/office/drawing/2014/main" id="{08D0126C-8D87-8A4C-BC63-C38474B2CE61}"/>
              </a:ext>
            </a:extLst>
          </p:cNvPr>
          <p:cNvSpPr>
            <a:spLocks noGrp="1"/>
          </p:cNvSpPr>
          <p:nvPr>
            <p:ph type="sldNum" sz="quarter" idx="13"/>
          </p:nvPr>
        </p:nvSpPr>
        <p:spPr/>
        <p:txBody>
          <a:bodyPr/>
          <a:lstStyle/>
          <a:p>
            <a:fld id="{05AD7B4A-18A6-AF4F-A22E-139A342BB38C}" type="slidenum">
              <a:rPr lang="en-US" smtClean="0"/>
              <a:pPr/>
              <a:t>‹#›</a:t>
            </a:fld>
            <a:endParaRPr lang="en-US"/>
          </a:p>
        </p:txBody>
      </p:sp>
    </p:spTree>
    <p:extLst>
      <p:ext uri="{BB962C8B-B14F-4D97-AF65-F5344CB8AC3E}">
        <p14:creationId xmlns:p14="http://schemas.microsoft.com/office/powerpoint/2010/main" val="11078485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2 Pictures">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9ED2541E-7212-6749-A843-7B8BFD0B4EAA}"/>
              </a:ext>
            </a:extLst>
          </p:cNvPr>
          <p:cNvSpPr>
            <a:spLocks noGrp="1"/>
          </p:cNvSpPr>
          <p:nvPr>
            <p:ph type="pic" sz="quarter" idx="10"/>
          </p:nvPr>
        </p:nvSpPr>
        <p:spPr>
          <a:xfrm>
            <a:off x="0" y="0"/>
            <a:ext cx="6096000" cy="6858000"/>
          </a:xfrm>
        </p:spPr>
        <p:txBody>
          <a:bodyPr/>
          <a:lstStyle/>
          <a:p>
            <a:r>
              <a:rPr lang="en-US"/>
              <a:t>Click icon to add picture</a:t>
            </a:r>
          </a:p>
        </p:txBody>
      </p:sp>
      <p:sp>
        <p:nvSpPr>
          <p:cNvPr id="4" name="Picture Placeholder 2">
            <a:extLst>
              <a:ext uri="{FF2B5EF4-FFF2-40B4-BE49-F238E27FC236}">
                <a16:creationId xmlns:a16="http://schemas.microsoft.com/office/drawing/2014/main" id="{112B33AE-163F-9545-8A11-4AEC4EED00C1}"/>
              </a:ext>
            </a:extLst>
          </p:cNvPr>
          <p:cNvSpPr>
            <a:spLocks noGrp="1"/>
          </p:cNvSpPr>
          <p:nvPr>
            <p:ph type="pic" sz="quarter" idx="11"/>
          </p:nvPr>
        </p:nvSpPr>
        <p:spPr>
          <a:xfrm>
            <a:off x="6096000" y="0"/>
            <a:ext cx="6096000" cy="6858000"/>
          </a:xfrm>
        </p:spPr>
        <p:txBody>
          <a:bodyPr/>
          <a:lstStyle/>
          <a:p>
            <a:r>
              <a:rPr lang="en-US"/>
              <a:t>Click icon to add picture</a:t>
            </a:r>
          </a:p>
        </p:txBody>
      </p:sp>
      <p:sp>
        <p:nvSpPr>
          <p:cNvPr id="6" name="Footer Placeholder 5">
            <a:extLst>
              <a:ext uri="{FF2B5EF4-FFF2-40B4-BE49-F238E27FC236}">
                <a16:creationId xmlns:a16="http://schemas.microsoft.com/office/drawing/2014/main" id="{344E029E-7F98-EC48-8DC9-0B5FBB0CCA6C}"/>
              </a:ext>
            </a:extLst>
          </p:cNvPr>
          <p:cNvSpPr>
            <a:spLocks noGrp="1"/>
          </p:cNvSpPr>
          <p:nvPr>
            <p:ph type="ftr" sz="quarter" idx="12"/>
          </p:nvPr>
        </p:nvSpPr>
        <p:spPr/>
        <p:txBody>
          <a:bodyPr/>
          <a:lstStyle/>
          <a:p>
            <a:endParaRPr lang="en-US" dirty="0"/>
          </a:p>
        </p:txBody>
      </p:sp>
      <p:sp>
        <p:nvSpPr>
          <p:cNvPr id="7" name="Slide Number Placeholder 6">
            <a:extLst>
              <a:ext uri="{FF2B5EF4-FFF2-40B4-BE49-F238E27FC236}">
                <a16:creationId xmlns:a16="http://schemas.microsoft.com/office/drawing/2014/main" id="{028A0B2C-14F4-4341-B2A3-AD6A50DD40F6}"/>
              </a:ext>
            </a:extLst>
          </p:cNvPr>
          <p:cNvSpPr>
            <a:spLocks noGrp="1"/>
          </p:cNvSpPr>
          <p:nvPr>
            <p:ph type="sldNum" sz="quarter" idx="13"/>
          </p:nvPr>
        </p:nvSpPr>
        <p:spPr/>
        <p:txBody>
          <a:bodyPr/>
          <a:lstStyle/>
          <a:p>
            <a:fld id="{AB29309D-5D30-A64E-94AB-C72A3FEA9BDE}" type="slidenum">
              <a:rPr lang="en-US" smtClean="0"/>
              <a:pPr/>
              <a:t>‹#›</a:t>
            </a:fld>
            <a:r>
              <a:rPr lang="en-US"/>
              <a:t>                                                   </a:t>
            </a:r>
            <a:endParaRPr lang="en-US" dirty="0"/>
          </a:p>
        </p:txBody>
      </p:sp>
    </p:spTree>
    <p:extLst>
      <p:ext uri="{BB962C8B-B14F-4D97-AF65-F5344CB8AC3E}">
        <p14:creationId xmlns:p14="http://schemas.microsoft.com/office/powerpoint/2010/main" val="38527443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3 Pictures">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9ED2541E-7212-6749-A843-7B8BFD0B4EAA}"/>
              </a:ext>
            </a:extLst>
          </p:cNvPr>
          <p:cNvSpPr>
            <a:spLocks noGrp="1"/>
          </p:cNvSpPr>
          <p:nvPr>
            <p:ph type="pic" sz="quarter" idx="10"/>
          </p:nvPr>
        </p:nvSpPr>
        <p:spPr>
          <a:xfrm>
            <a:off x="0" y="0"/>
            <a:ext cx="4064399" cy="6858000"/>
          </a:xfrm>
        </p:spPr>
        <p:txBody>
          <a:bodyPr/>
          <a:lstStyle/>
          <a:p>
            <a:r>
              <a:rPr lang="en-US"/>
              <a:t>Click icon to add picture</a:t>
            </a:r>
          </a:p>
        </p:txBody>
      </p:sp>
      <p:sp>
        <p:nvSpPr>
          <p:cNvPr id="4" name="Picture Placeholder 2">
            <a:extLst>
              <a:ext uri="{FF2B5EF4-FFF2-40B4-BE49-F238E27FC236}">
                <a16:creationId xmlns:a16="http://schemas.microsoft.com/office/drawing/2014/main" id="{112B33AE-163F-9545-8A11-4AEC4EED00C1}"/>
              </a:ext>
            </a:extLst>
          </p:cNvPr>
          <p:cNvSpPr>
            <a:spLocks noGrp="1"/>
          </p:cNvSpPr>
          <p:nvPr>
            <p:ph type="pic" sz="quarter" idx="11"/>
          </p:nvPr>
        </p:nvSpPr>
        <p:spPr>
          <a:xfrm>
            <a:off x="4063801" y="0"/>
            <a:ext cx="4064399" cy="6858000"/>
          </a:xfrm>
        </p:spPr>
        <p:txBody>
          <a:bodyPr/>
          <a:lstStyle/>
          <a:p>
            <a:r>
              <a:rPr lang="en-US"/>
              <a:t>Click icon to add picture</a:t>
            </a:r>
          </a:p>
        </p:txBody>
      </p:sp>
      <p:sp>
        <p:nvSpPr>
          <p:cNvPr id="5" name="Picture Placeholder 2">
            <a:extLst>
              <a:ext uri="{FF2B5EF4-FFF2-40B4-BE49-F238E27FC236}">
                <a16:creationId xmlns:a16="http://schemas.microsoft.com/office/drawing/2014/main" id="{B6FAF2BB-0279-5247-90D9-CD39877BDF93}"/>
              </a:ext>
            </a:extLst>
          </p:cNvPr>
          <p:cNvSpPr>
            <a:spLocks noGrp="1"/>
          </p:cNvSpPr>
          <p:nvPr>
            <p:ph type="pic" sz="quarter" idx="12"/>
          </p:nvPr>
        </p:nvSpPr>
        <p:spPr>
          <a:xfrm>
            <a:off x="8127601" y="0"/>
            <a:ext cx="4064399" cy="6858000"/>
          </a:xfrm>
        </p:spPr>
        <p:txBody>
          <a:bodyPr/>
          <a:lstStyle/>
          <a:p>
            <a:r>
              <a:rPr lang="en-US"/>
              <a:t>Click icon to add picture</a:t>
            </a:r>
          </a:p>
        </p:txBody>
      </p:sp>
      <p:sp>
        <p:nvSpPr>
          <p:cNvPr id="7" name="Footer Placeholder 6">
            <a:extLst>
              <a:ext uri="{FF2B5EF4-FFF2-40B4-BE49-F238E27FC236}">
                <a16:creationId xmlns:a16="http://schemas.microsoft.com/office/drawing/2014/main" id="{FDEC9B2D-4C85-4D41-8539-E2233623AE8C}"/>
              </a:ext>
            </a:extLst>
          </p:cNvPr>
          <p:cNvSpPr>
            <a:spLocks noGrp="1"/>
          </p:cNvSpPr>
          <p:nvPr>
            <p:ph type="ftr" sz="quarter" idx="13"/>
          </p:nvPr>
        </p:nvSpPr>
        <p:spPr/>
        <p:txBody>
          <a:bodyPr/>
          <a:lstStyle/>
          <a:p>
            <a:endParaRPr lang="en-US" dirty="0"/>
          </a:p>
        </p:txBody>
      </p:sp>
      <p:sp>
        <p:nvSpPr>
          <p:cNvPr id="8" name="Slide Number Placeholder 7">
            <a:extLst>
              <a:ext uri="{FF2B5EF4-FFF2-40B4-BE49-F238E27FC236}">
                <a16:creationId xmlns:a16="http://schemas.microsoft.com/office/drawing/2014/main" id="{7726CAC3-9701-4241-833A-B547E829B1CD}"/>
              </a:ext>
            </a:extLst>
          </p:cNvPr>
          <p:cNvSpPr>
            <a:spLocks noGrp="1"/>
          </p:cNvSpPr>
          <p:nvPr>
            <p:ph type="sldNum" sz="quarter" idx="14"/>
          </p:nvPr>
        </p:nvSpPr>
        <p:spPr/>
        <p:txBody>
          <a:bodyPr/>
          <a:lstStyle/>
          <a:p>
            <a:fld id="{AB29309D-5D30-A64E-94AB-C72A3FEA9BDE}" type="slidenum">
              <a:rPr lang="en-US" smtClean="0"/>
              <a:pPr/>
              <a:t>‹#›</a:t>
            </a:fld>
            <a:r>
              <a:rPr lang="en-US"/>
              <a:t>                                                   </a:t>
            </a:r>
            <a:endParaRPr lang="en-US" dirty="0"/>
          </a:p>
        </p:txBody>
      </p:sp>
    </p:spTree>
    <p:extLst>
      <p:ext uri="{BB962C8B-B14F-4D97-AF65-F5344CB8AC3E}">
        <p14:creationId xmlns:p14="http://schemas.microsoft.com/office/powerpoint/2010/main" val="14411939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4 Pictures">
    <p:spTree>
      <p:nvGrpSpPr>
        <p:cNvPr id="1" name=""/>
        <p:cNvGrpSpPr/>
        <p:nvPr/>
      </p:nvGrpSpPr>
      <p:grpSpPr>
        <a:xfrm>
          <a:off x="0" y="0"/>
          <a:ext cx="0" cy="0"/>
          <a:chOff x="0" y="0"/>
          <a:chExt cx="0" cy="0"/>
        </a:xfrm>
      </p:grpSpPr>
      <p:sp>
        <p:nvSpPr>
          <p:cNvPr id="6" name="Picture Placeholder 2">
            <a:extLst>
              <a:ext uri="{FF2B5EF4-FFF2-40B4-BE49-F238E27FC236}">
                <a16:creationId xmlns:a16="http://schemas.microsoft.com/office/drawing/2014/main" id="{AECCF376-9F13-8247-A67F-E6F00182E78F}"/>
              </a:ext>
            </a:extLst>
          </p:cNvPr>
          <p:cNvSpPr>
            <a:spLocks noGrp="1"/>
          </p:cNvSpPr>
          <p:nvPr>
            <p:ph type="pic" sz="quarter" idx="13"/>
          </p:nvPr>
        </p:nvSpPr>
        <p:spPr>
          <a:xfrm>
            <a:off x="6096000" y="3429000"/>
            <a:ext cx="6096000" cy="3429000"/>
          </a:xfrm>
        </p:spPr>
        <p:txBody>
          <a:bodyPr/>
          <a:lstStyle/>
          <a:p>
            <a:r>
              <a:rPr lang="en-US"/>
              <a:t>Click icon to add picture</a:t>
            </a:r>
          </a:p>
        </p:txBody>
      </p:sp>
      <p:sp>
        <p:nvSpPr>
          <p:cNvPr id="5" name="Picture Placeholder 2">
            <a:extLst>
              <a:ext uri="{FF2B5EF4-FFF2-40B4-BE49-F238E27FC236}">
                <a16:creationId xmlns:a16="http://schemas.microsoft.com/office/drawing/2014/main" id="{02FC332F-FB88-AF4A-870D-1CF6269E05ED}"/>
              </a:ext>
            </a:extLst>
          </p:cNvPr>
          <p:cNvSpPr>
            <a:spLocks noGrp="1"/>
          </p:cNvSpPr>
          <p:nvPr>
            <p:ph type="pic" sz="quarter" idx="12"/>
          </p:nvPr>
        </p:nvSpPr>
        <p:spPr>
          <a:xfrm>
            <a:off x="0" y="3429000"/>
            <a:ext cx="6096000" cy="3429000"/>
          </a:xfrm>
        </p:spPr>
        <p:txBody>
          <a:bodyPr/>
          <a:lstStyle/>
          <a:p>
            <a:r>
              <a:rPr lang="en-US"/>
              <a:t>Click icon to add picture</a:t>
            </a:r>
          </a:p>
        </p:txBody>
      </p:sp>
      <p:sp>
        <p:nvSpPr>
          <p:cNvPr id="3" name="Picture Placeholder 2">
            <a:extLst>
              <a:ext uri="{FF2B5EF4-FFF2-40B4-BE49-F238E27FC236}">
                <a16:creationId xmlns:a16="http://schemas.microsoft.com/office/drawing/2014/main" id="{9ED2541E-7212-6749-A843-7B8BFD0B4EAA}"/>
              </a:ext>
            </a:extLst>
          </p:cNvPr>
          <p:cNvSpPr>
            <a:spLocks noGrp="1"/>
          </p:cNvSpPr>
          <p:nvPr>
            <p:ph type="pic" sz="quarter" idx="10"/>
          </p:nvPr>
        </p:nvSpPr>
        <p:spPr>
          <a:xfrm>
            <a:off x="0" y="0"/>
            <a:ext cx="6096000" cy="3429000"/>
          </a:xfrm>
        </p:spPr>
        <p:txBody>
          <a:bodyPr/>
          <a:lstStyle/>
          <a:p>
            <a:r>
              <a:rPr lang="en-US"/>
              <a:t>Click icon to add picture</a:t>
            </a:r>
          </a:p>
        </p:txBody>
      </p:sp>
      <p:sp>
        <p:nvSpPr>
          <p:cNvPr id="4" name="Picture Placeholder 2">
            <a:extLst>
              <a:ext uri="{FF2B5EF4-FFF2-40B4-BE49-F238E27FC236}">
                <a16:creationId xmlns:a16="http://schemas.microsoft.com/office/drawing/2014/main" id="{112B33AE-163F-9545-8A11-4AEC4EED00C1}"/>
              </a:ext>
            </a:extLst>
          </p:cNvPr>
          <p:cNvSpPr>
            <a:spLocks noGrp="1"/>
          </p:cNvSpPr>
          <p:nvPr>
            <p:ph type="pic" sz="quarter" idx="11"/>
          </p:nvPr>
        </p:nvSpPr>
        <p:spPr>
          <a:xfrm>
            <a:off x="6096000" y="0"/>
            <a:ext cx="6096000" cy="3429000"/>
          </a:xfrm>
        </p:spPr>
        <p:txBody>
          <a:bodyPr/>
          <a:lstStyle/>
          <a:p>
            <a:r>
              <a:rPr lang="en-US"/>
              <a:t>Click icon to add picture</a:t>
            </a:r>
          </a:p>
        </p:txBody>
      </p:sp>
      <p:sp>
        <p:nvSpPr>
          <p:cNvPr id="8" name="Footer Placeholder 7">
            <a:extLst>
              <a:ext uri="{FF2B5EF4-FFF2-40B4-BE49-F238E27FC236}">
                <a16:creationId xmlns:a16="http://schemas.microsoft.com/office/drawing/2014/main" id="{B472C3F3-C330-284E-94DA-0D577DD0AD1F}"/>
              </a:ext>
            </a:extLst>
          </p:cNvPr>
          <p:cNvSpPr>
            <a:spLocks noGrp="1"/>
          </p:cNvSpPr>
          <p:nvPr>
            <p:ph type="ftr" sz="quarter" idx="14"/>
          </p:nvPr>
        </p:nvSpPr>
        <p:spPr/>
        <p:txBody>
          <a:bodyPr/>
          <a:lstStyle/>
          <a:p>
            <a:endParaRPr lang="en-US" dirty="0"/>
          </a:p>
        </p:txBody>
      </p:sp>
      <p:sp>
        <p:nvSpPr>
          <p:cNvPr id="9" name="Slide Number Placeholder 8">
            <a:extLst>
              <a:ext uri="{FF2B5EF4-FFF2-40B4-BE49-F238E27FC236}">
                <a16:creationId xmlns:a16="http://schemas.microsoft.com/office/drawing/2014/main" id="{A9C497AB-41AB-7648-9CDB-903C6AD116CC}"/>
              </a:ext>
            </a:extLst>
          </p:cNvPr>
          <p:cNvSpPr>
            <a:spLocks noGrp="1"/>
          </p:cNvSpPr>
          <p:nvPr>
            <p:ph type="sldNum" sz="quarter" idx="15"/>
          </p:nvPr>
        </p:nvSpPr>
        <p:spPr/>
        <p:txBody>
          <a:bodyPr/>
          <a:lstStyle/>
          <a:p>
            <a:fld id="{AB29309D-5D30-A64E-94AB-C72A3FEA9BDE}" type="slidenum">
              <a:rPr lang="en-US" smtClean="0"/>
              <a:pPr/>
              <a:t>‹#›</a:t>
            </a:fld>
            <a:r>
              <a:rPr lang="en-US"/>
              <a:t>                                                   </a:t>
            </a:r>
            <a:endParaRPr lang="en-US" dirty="0"/>
          </a:p>
        </p:txBody>
      </p:sp>
    </p:spTree>
    <p:extLst>
      <p:ext uri="{BB962C8B-B14F-4D97-AF65-F5344CB8AC3E}">
        <p14:creationId xmlns:p14="http://schemas.microsoft.com/office/powerpoint/2010/main" val="23396900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5 Pictures">
    <p:spTree>
      <p:nvGrpSpPr>
        <p:cNvPr id="1" name=""/>
        <p:cNvGrpSpPr/>
        <p:nvPr/>
      </p:nvGrpSpPr>
      <p:grpSpPr>
        <a:xfrm>
          <a:off x="0" y="0"/>
          <a:ext cx="0" cy="0"/>
          <a:chOff x="0" y="0"/>
          <a:chExt cx="0" cy="0"/>
        </a:xfrm>
      </p:grpSpPr>
      <p:sp>
        <p:nvSpPr>
          <p:cNvPr id="9" name="Picture Placeholder 2">
            <a:extLst>
              <a:ext uri="{FF2B5EF4-FFF2-40B4-BE49-F238E27FC236}">
                <a16:creationId xmlns:a16="http://schemas.microsoft.com/office/drawing/2014/main" id="{07E6DFB6-219E-534C-BD8C-ED24463D8830}"/>
              </a:ext>
            </a:extLst>
          </p:cNvPr>
          <p:cNvSpPr>
            <a:spLocks noGrp="1"/>
          </p:cNvSpPr>
          <p:nvPr>
            <p:ph type="pic" sz="quarter" idx="15"/>
          </p:nvPr>
        </p:nvSpPr>
        <p:spPr>
          <a:xfrm>
            <a:off x="8127601" y="3429000"/>
            <a:ext cx="4064399" cy="3429000"/>
          </a:xfrm>
        </p:spPr>
        <p:txBody>
          <a:bodyPr/>
          <a:lstStyle/>
          <a:p>
            <a:r>
              <a:rPr lang="en-US"/>
              <a:t>Click icon to add picture</a:t>
            </a:r>
          </a:p>
        </p:txBody>
      </p:sp>
      <p:sp>
        <p:nvSpPr>
          <p:cNvPr id="7" name="Picture Placeholder 2">
            <a:extLst>
              <a:ext uri="{FF2B5EF4-FFF2-40B4-BE49-F238E27FC236}">
                <a16:creationId xmlns:a16="http://schemas.microsoft.com/office/drawing/2014/main" id="{9E68EB46-53D5-4D42-AEEB-8A743AEF5714}"/>
              </a:ext>
            </a:extLst>
          </p:cNvPr>
          <p:cNvSpPr>
            <a:spLocks noGrp="1"/>
          </p:cNvSpPr>
          <p:nvPr>
            <p:ph type="pic" sz="quarter" idx="13"/>
          </p:nvPr>
        </p:nvSpPr>
        <p:spPr>
          <a:xfrm>
            <a:off x="0" y="3429000"/>
            <a:ext cx="4064399" cy="3429000"/>
          </a:xfrm>
        </p:spPr>
        <p:txBody>
          <a:bodyPr/>
          <a:lstStyle/>
          <a:p>
            <a:r>
              <a:rPr lang="en-US"/>
              <a:t>Click icon to add picture</a:t>
            </a:r>
            <a:endParaRPr lang="en-US" dirty="0"/>
          </a:p>
        </p:txBody>
      </p:sp>
      <p:sp>
        <p:nvSpPr>
          <p:cNvPr id="3" name="Picture Placeholder 2">
            <a:extLst>
              <a:ext uri="{FF2B5EF4-FFF2-40B4-BE49-F238E27FC236}">
                <a16:creationId xmlns:a16="http://schemas.microsoft.com/office/drawing/2014/main" id="{9ED2541E-7212-6749-A843-7B8BFD0B4EAA}"/>
              </a:ext>
            </a:extLst>
          </p:cNvPr>
          <p:cNvSpPr>
            <a:spLocks noGrp="1"/>
          </p:cNvSpPr>
          <p:nvPr>
            <p:ph type="pic" sz="quarter" idx="10"/>
          </p:nvPr>
        </p:nvSpPr>
        <p:spPr>
          <a:xfrm>
            <a:off x="0" y="0"/>
            <a:ext cx="6096000" cy="3429000"/>
          </a:xfrm>
        </p:spPr>
        <p:txBody>
          <a:bodyPr/>
          <a:lstStyle/>
          <a:p>
            <a:r>
              <a:rPr lang="en-US"/>
              <a:t>Click icon to add picture</a:t>
            </a:r>
          </a:p>
        </p:txBody>
      </p:sp>
      <p:sp>
        <p:nvSpPr>
          <p:cNvPr id="4" name="Picture Placeholder 2">
            <a:extLst>
              <a:ext uri="{FF2B5EF4-FFF2-40B4-BE49-F238E27FC236}">
                <a16:creationId xmlns:a16="http://schemas.microsoft.com/office/drawing/2014/main" id="{112B33AE-163F-9545-8A11-4AEC4EED00C1}"/>
              </a:ext>
            </a:extLst>
          </p:cNvPr>
          <p:cNvSpPr>
            <a:spLocks noGrp="1"/>
          </p:cNvSpPr>
          <p:nvPr>
            <p:ph type="pic" sz="quarter" idx="11"/>
          </p:nvPr>
        </p:nvSpPr>
        <p:spPr>
          <a:xfrm>
            <a:off x="6096000" y="0"/>
            <a:ext cx="6096000" cy="3429000"/>
          </a:xfrm>
        </p:spPr>
        <p:txBody>
          <a:bodyPr/>
          <a:lstStyle/>
          <a:p>
            <a:r>
              <a:rPr lang="en-US"/>
              <a:t>Click icon to add picture</a:t>
            </a:r>
          </a:p>
        </p:txBody>
      </p:sp>
      <p:sp>
        <p:nvSpPr>
          <p:cNvPr id="8" name="Picture Placeholder 2">
            <a:extLst>
              <a:ext uri="{FF2B5EF4-FFF2-40B4-BE49-F238E27FC236}">
                <a16:creationId xmlns:a16="http://schemas.microsoft.com/office/drawing/2014/main" id="{3FF54003-1852-B642-857C-9ED4EC66D212}"/>
              </a:ext>
            </a:extLst>
          </p:cNvPr>
          <p:cNvSpPr>
            <a:spLocks noGrp="1"/>
          </p:cNvSpPr>
          <p:nvPr>
            <p:ph type="pic" sz="quarter" idx="14"/>
          </p:nvPr>
        </p:nvSpPr>
        <p:spPr>
          <a:xfrm>
            <a:off x="4063801" y="3429000"/>
            <a:ext cx="4064399" cy="3429000"/>
          </a:xfrm>
        </p:spPr>
        <p:txBody>
          <a:bodyPr/>
          <a:lstStyle/>
          <a:p>
            <a:r>
              <a:rPr lang="en-US"/>
              <a:t>Click icon to add picture</a:t>
            </a:r>
          </a:p>
        </p:txBody>
      </p:sp>
      <p:sp>
        <p:nvSpPr>
          <p:cNvPr id="6" name="Footer Placeholder 5">
            <a:extLst>
              <a:ext uri="{FF2B5EF4-FFF2-40B4-BE49-F238E27FC236}">
                <a16:creationId xmlns:a16="http://schemas.microsoft.com/office/drawing/2014/main" id="{1FC8DAA4-3E05-A74D-88BC-0C3B9539D75D}"/>
              </a:ext>
            </a:extLst>
          </p:cNvPr>
          <p:cNvSpPr>
            <a:spLocks noGrp="1"/>
          </p:cNvSpPr>
          <p:nvPr>
            <p:ph type="ftr" sz="quarter" idx="16"/>
          </p:nvPr>
        </p:nvSpPr>
        <p:spPr/>
        <p:txBody>
          <a:bodyPr/>
          <a:lstStyle/>
          <a:p>
            <a:endParaRPr lang="en-US" dirty="0"/>
          </a:p>
        </p:txBody>
      </p:sp>
      <p:sp>
        <p:nvSpPr>
          <p:cNvPr id="10" name="Slide Number Placeholder 9">
            <a:extLst>
              <a:ext uri="{FF2B5EF4-FFF2-40B4-BE49-F238E27FC236}">
                <a16:creationId xmlns:a16="http://schemas.microsoft.com/office/drawing/2014/main" id="{20A02DE2-FC03-7D4A-9601-150DF9EC446F}"/>
              </a:ext>
            </a:extLst>
          </p:cNvPr>
          <p:cNvSpPr>
            <a:spLocks noGrp="1"/>
          </p:cNvSpPr>
          <p:nvPr>
            <p:ph type="sldNum" sz="quarter" idx="17"/>
          </p:nvPr>
        </p:nvSpPr>
        <p:spPr/>
        <p:txBody>
          <a:bodyPr/>
          <a:lstStyle/>
          <a:p>
            <a:fld id="{AB29309D-5D30-A64E-94AB-C72A3FEA9BDE}" type="slidenum">
              <a:rPr lang="en-US" smtClean="0"/>
              <a:pPr/>
              <a:t>‹#›</a:t>
            </a:fld>
            <a:r>
              <a:rPr lang="en-US"/>
              <a:t>                                                   </a:t>
            </a:r>
            <a:endParaRPr lang="en-US" dirty="0"/>
          </a:p>
        </p:txBody>
      </p:sp>
    </p:spTree>
    <p:extLst>
      <p:ext uri="{BB962C8B-B14F-4D97-AF65-F5344CB8AC3E}">
        <p14:creationId xmlns:p14="http://schemas.microsoft.com/office/powerpoint/2010/main" val="12816788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6 Pictures">
    <p:spTree>
      <p:nvGrpSpPr>
        <p:cNvPr id="1" name=""/>
        <p:cNvGrpSpPr/>
        <p:nvPr/>
      </p:nvGrpSpPr>
      <p:grpSpPr>
        <a:xfrm>
          <a:off x="0" y="0"/>
          <a:ext cx="0" cy="0"/>
          <a:chOff x="0" y="0"/>
          <a:chExt cx="0" cy="0"/>
        </a:xfrm>
      </p:grpSpPr>
      <p:sp>
        <p:nvSpPr>
          <p:cNvPr id="6" name="Picture Placeholder 2">
            <a:extLst>
              <a:ext uri="{FF2B5EF4-FFF2-40B4-BE49-F238E27FC236}">
                <a16:creationId xmlns:a16="http://schemas.microsoft.com/office/drawing/2014/main" id="{74A10641-B884-9145-9E92-1CE15E2063DE}"/>
              </a:ext>
            </a:extLst>
          </p:cNvPr>
          <p:cNvSpPr>
            <a:spLocks noGrp="1"/>
          </p:cNvSpPr>
          <p:nvPr>
            <p:ph type="pic" sz="quarter" idx="13"/>
          </p:nvPr>
        </p:nvSpPr>
        <p:spPr>
          <a:xfrm>
            <a:off x="0" y="3429000"/>
            <a:ext cx="4064399" cy="3429000"/>
          </a:xfrm>
        </p:spPr>
        <p:txBody>
          <a:bodyPr/>
          <a:lstStyle/>
          <a:p>
            <a:r>
              <a:rPr lang="en-US"/>
              <a:t>Click icon to add picture</a:t>
            </a:r>
          </a:p>
        </p:txBody>
      </p:sp>
      <p:sp>
        <p:nvSpPr>
          <p:cNvPr id="3" name="Picture Placeholder 2">
            <a:extLst>
              <a:ext uri="{FF2B5EF4-FFF2-40B4-BE49-F238E27FC236}">
                <a16:creationId xmlns:a16="http://schemas.microsoft.com/office/drawing/2014/main" id="{9ED2541E-7212-6749-A843-7B8BFD0B4EAA}"/>
              </a:ext>
            </a:extLst>
          </p:cNvPr>
          <p:cNvSpPr>
            <a:spLocks noGrp="1"/>
          </p:cNvSpPr>
          <p:nvPr>
            <p:ph type="pic" sz="quarter" idx="10"/>
          </p:nvPr>
        </p:nvSpPr>
        <p:spPr>
          <a:xfrm>
            <a:off x="0" y="0"/>
            <a:ext cx="4064399" cy="3429000"/>
          </a:xfrm>
        </p:spPr>
        <p:txBody>
          <a:bodyPr/>
          <a:lstStyle/>
          <a:p>
            <a:r>
              <a:rPr lang="en-US"/>
              <a:t>Click icon to add picture</a:t>
            </a:r>
          </a:p>
        </p:txBody>
      </p:sp>
      <p:sp>
        <p:nvSpPr>
          <p:cNvPr id="4" name="Picture Placeholder 2">
            <a:extLst>
              <a:ext uri="{FF2B5EF4-FFF2-40B4-BE49-F238E27FC236}">
                <a16:creationId xmlns:a16="http://schemas.microsoft.com/office/drawing/2014/main" id="{112B33AE-163F-9545-8A11-4AEC4EED00C1}"/>
              </a:ext>
            </a:extLst>
          </p:cNvPr>
          <p:cNvSpPr>
            <a:spLocks noGrp="1"/>
          </p:cNvSpPr>
          <p:nvPr>
            <p:ph type="pic" sz="quarter" idx="11"/>
          </p:nvPr>
        </p:nvSpPr>
        <p:spPr>
          <a:xfrm>
            <a:off x="4063801" y="0"/>
            <a:ext cx="4064399" cy="3429000"/>
          </a:xfrm>
        </p:spPr>
        <p:txBody>
          <a:bodyPr/>
          <a:lstStyle/>
          <a:p>
            <a:r>
              <a:rPr lang="en-US"/>
              <a:t>Click icon to add picture</a:t>
            </a:r>
          </a:p>
        </p:txBody>
      </p:sp>
      <p:sp>
        <p:nvSpPr>
          <p:cNvPr id="5" name="Picture Placeholder 2">
            <a:extLst>
              <a:ext uri="{FF2B5EF4-FFF2-40B4-BE49-F238E27FC236}">
                <a16:creationId xmlns:a16="http://schemas.microsoft.com/office/drawing/2014/main" id="{B6FAF2BB-0279-5247-90D9-CD39877BDF93}"/>
              </a:ext>
            </a:extLst>
          </p:cNvPr>
          <p:cNvSpPr>
            <a:spLocks noGrp="1"/>
          </p:cNvSpPr>
          <p:nvPr>
            <p:ph type="pic" sz="quarter" idx="12"/>
          </p:nvPr>
        </p:nvSpPr>
        <p:spPr>
          <a:xfrm>
            <a:off x="8127601" y="0"/>
            <a:ext cx="4064399" cy="3429000"/>
          </a:xfrm>
        </p:spPr>
        <p:txBody>
          <a:bodyPr/>
          <a:lstStyle/>
          <a:p>
            <a:r>
              <a:rPr lang="en-US"/>
              <a:t>Click icon to add picture</a:t>
            </a:r>
          </a:p>
        </p:txBody>
      </p:sp>
      <p:sp>
        <p:nvSpPr>
          <p:cNvPr id="7" name="Picture Placeholder 2">
            <a:extLst>
              <a:ext uri="{FF2B5EF4-FFF2-40B4-BE49-F238E27FC236}">
                <a16:creationId xmlns:a16="http://schemas.microsoft.com/office/drawing/2014/main" id="{347AAE22-99D7-2A4D-9FC1-B9B6DCD8B750}"/>
              </a:ext>
            </a:extLst>
          </p:cNvPr>
          <p:cNvSpPr>
            <a:spLocks noGrp="1"/>
          </p:cNvSpPr>
          <p:nvPr>
            <p:ph type="pic" sz="quarter" idx="14"/>
          </p:nvPr>
        </p:nvSpPr>
        <p:spPr>
          <a:xfrm>
            <a:off x="4063801" y="3429000"/>
            <a:ext cx="4064399" cy="3429000"/>
          </a:xfrm>
        </p:spPr>
        <p:txBody>
          <a:bodyPr/>
          <a:lstStyle/>
          <a:p>
            <a:r>
              <a:rPr lang="en-US"/>
              <a:t>Click icon to add picture</a:t>
            </a:r>
          </a:p>
        </p:txBody>
      </p:sp>
      <p:sp>
        <p:nvSpPr>
          <p:cNvPr id="8" name="Picture Placeholder 2">
            <a:extLst>
              <a:ext uri="{FF2B5EF4-FFF2-40B4-BE49-F238E27FC236}">
                <a16:creationId xmlns:a16="http://schemas.microsoft.com/office/drawing/2014/main" id="{E286E63F-9034-2944-959C-68E2EC278FEA}"/>
              </a:ext>
            </a:extLst>
          </p:cNvPr>
          <p:cNvSpPr>
            <a:spLocks noGrp="1"/>
          </p:cNvSpPr>
          <p:nvPr>
            <p:ph type="pic" sz="quarter" idx="15"/>
          </p:nvPr>
        </p:nvSpPr>
        <p:spPr>
          <a:xfrm>
            <a:off x="8127601" y="3429000"/>
            <a:ext cx="4064399" cy="3429000"/>
          </a:xfrm>
        </p:spPr>
        <p:txBody>
          <a:bodyPr/>
          <a:lstStyle/>
          <a:p>
            <a:r>
              <a:rPr lang="en-US"/>
              <a:t>Click icon to add picture</a:t>
            </a:r>
          </a:p>
        </p:txBody>
      </p:sp>
      <p:sp>
        <p:nvSpPr>
          <p:cNvPr id="10" name="Footer Placeholder 9">
            <a:extLst>
              <a:ext uri="{FF2B5EF4-FFF2-40B4-BE49-F238E27FC236}">
                <a16:creationId xmlns:a16="http://schemas.microsoft.com/office/drawing/2014/main" id="{5AA245D9-94C6-8044-A71D-36A7DB944336}"/>
              </a:ext>
            </a:extLst>
          </p:cNvPr>
          <p:cNvSpPr>
            <a:spLocks noGrp="1"/>
          </p:cNvSpPr>
          <p:nvPr>
            <p:ph type="ftr" sz="quarter" idx="16"/>
          </p:nvPr>
        </p:nvSpPr>
        <p:spPr/>
        <p:txBody>
          <a:bodyPr/>
          <a:lstStyle/>
          <a:p>
            <a:endParaRPr lang="en-US" dirty="0"/>
          </a:p>
        </p:txBody>
      </p:sp>
      <p:sp>
        <p:nvSpPr>
          <p:cNvPr id="11" name="Slide Number Placeholder 10">
            <a:extLst>
              <a:ext uri="{FF2B5EF4-FFF2-40B4-BE49-F238E27FC236}">
                <a16:creationId xmlns:a16="http://schemas.microsoft.com/office/drawing/2014/main" id="{736BA67C-5E6A-2942-A900-F70551625C3B}"/>
              </a:ext>
            </a:extLst>
          </p:cNvPr>
          <p:cNvSpPr>
            <a:spLocks noGrp="1"/>
          </p:cNvSpPr>
          <p:nvPr>
            <p:ph type="sldNum" sz="quarter" idx="17"/>
          </p:nvPr>
        </p:nvSpPr>
        <p:spPr/>
        <p:txBody>
          <a:bodyPr/>
          <a:lstStyle/>
          <a:p>
            <a:fld id="{AB29309D-5D30-A64E-94AB-C72A3FEA9BDE}" type="slidenum">
              <a:rPr lang="en-US" smtClean="0"/>
              <a:pPr/>
              <a:t>‹#›</a:t>
            </a:fld>
            <a:r>
              <a:rPr lang="en-US"/>
              <a:t>                                                   </a:t>
            </a:r>
            <a:endParaRPr lang="en-US" dirty="0"/>
          </a:p>
        </p:txBody>
      </p:sp>
    </p:spTree>
    <p:extLst>
      <p:ext uri="{BB962C8B-B14F-4D97-AF65-F5344CB8AC3E}">
        <p14:creationId xmlns:p14="http://schemas.microsoft.com/office/powerpoint/2010/main" val="38875879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8 Pictures">
    <p:spTree>
      <p:nvGrpSpPr>
        <p:cNvPr id="1" name=""/>
        <p:cNvGrpSpPr/>
        <p:nvPr/>
      </p:nvGrpSpPr>
      <p:grpSpPr>
        <a:xfrm>
          <a:off x="0" y="0"/>
          <a:ext cx="0" cy="0"/>
          <a:chOff x="0" y="0"/>
          <a:chExt cx="0" cy="0"/>
        </a:xfrm>
      </p:grpSpPr>
      <p:sp>
        <p:nvSpPr>
          <p:cNvPr id="5" name="Picture Placeholder 2">
            <a:extLst>
              <a:ext uri="{FF2B5EF4-FFF2-40B4-BE49-F238E27FC236}">
                <a16:creationId xmlns:a16="http://schemas.microsoft.com/office/drawing/2014/main" id="{02FC332F-FB88-AF4A-870D-1CF6269E05ED}"/>
              </a:ext>
            </a:extLst>
          </p:cNvPr>
          <p:cNvSpPr>
            <a:spLocks noGrp="1"/>
          </p:cNvSpPr>
          <p:nvPr>
            <p:ph type="pic" sz="quarter" idx="12"/>
          </p:nvPr>
        </p:nvSpPr>
        <p:spPr>
          <a:xfrm>
            <a:off x="0" y="3429000"/>
            <a:ext cx="3045600" cy="3429000"/>
          </a:xfrm>
        </p:spPr>
        <p:txBody>
          <a:bodyPr/>
          <a:lstStyle/>
          <a:p>
            <a:r>
              <a:rPr lang="en-US"/>
              <a:t>Click icon to add picture</a:t>
            </a:r>
          </a:p>
        </p:txBody>
      </p:sp>
      <p:sp>
        <p:nvSpPr>
          <p:cNvPr id="12" name="Picture Placeholder 2">
            <a:extLst>
              <a:ext uri="{FF2B5EF4-FFF2-40B4-BE49-F238E27FC236}">
                <a16:creationId xmlns:a16="http://schemas.microsoft.com/office/drawing/2014/main" id="{4C3976F3-1083-5940-916E-89D08E6D0154}"/>
              </a:ext>
            </a:extLst>
          </p:cNvPr>
          <p:cNvSpPr>
            <a:spLocks noGrp="1"/>
          </p:cNvSpPr>
          <p:nvPr>
            <p:ph type="pic" sz="quarter" idx="16"/>
          </p:nvPr>
        </p:nvSpPr>
        <p:spPr>
          <a:xfrm>
            <a:off x="9136800" y="3429000"/>
            <a:ext cx="3045600" cy="3429000"/>
          </a:xfrm>
        </p:spPr>
        <p:txBody>
          <a:bodyPr/>
          <a:lstStyle/>
          <a:p>
            <a:r>
              <a:rPr lang="en-US"/>
              <a:t>Click icon to add picture</a:t>
            </a:r>
            <a:endParaRPr lang="en-US" dirty="0"/>
          </a:p>
        </p:txBody>
      </p:sp>
      <p:sp>
        <p:nvSpPr>
          <p:cNvPr id="6" name="Picture Placeholder 2">
            <a:extLst>
              <a:ext uri="{FF2B5EF4-FFF2-40B4-BE49-F238E27FC236}">
                <a16:creationId xmlns:a16="http://schemas.microsoft.com/office/drawing/2014/main" id="{AECCF376-9F13-8247-A67F-E6F00182E78F}"/>
              </a:ext>
            </a:extLst>
          </p:cNvPr>
          <p:cNvSpPr>
            <a:spLocks noGrp="1"/>
          </p:cNvSpPr>
          <p:nvPr>
            <p:ph type="pic" sz="quarter" idx="13"/>
          </p:nvPr>
        </p:nvSpPr>
        <p:spPr>
          <a:xfrm>
            <a:off x="3045600" y="3429000"/>
            <a:ext cx="3045600" cy="3429000"/>
          </a:xfrm>
        </p:spPr>
        <p:txBody>
          <a:bodyPr/>
          <a:lstStyle/>
          <a:p>
            <a:r>
              <a:rPr lang="en-US"/>
              <a:t>Click icon to add picture</a:t>
            </a:r>
            <a:endParaRPr lang="en-US" dirty="0"/>
          </a:p>
        </p:txBody>
      </p:sp>
      <p:sp>
        <p:nvSpPr>
          <p:cNvPr id="3" name="Picture Placeholder 2">
            <a:extLst>
              <a:ext uri="{FF2B5EF4-FFF2-40B4-BE49-F238E27FC236}">
                <a16:creationId xmlns:a16="http://schemas.microsoft.com/office/drawing/2014/main" id="{9ED2541E-7212-6749-A843-7B8BFD0B4EAA}"/>
              </a:ext>
            </a:extLst>
          </p:cNvPr>
          <p:cNvSpPr>
            <a:spLocks noGrp="1"/>
          </p:cNvSpPr>
          <p:nvPr>
            <p:ph type="pic" sz="quarter" idx="10"/>
          </p:nvPr>
        </p:nvSpPr>
        <p:spPr>
          <a:xfrm>
            <a:off x="0" y="0"/>
            <a:ext cx="3045600" cy="3429000"/>
          </a:xfrm>
        </p:spPr>
        <p:txBody>
          <a:bodyPr/>
          <a:lstStyle/>
          <a:p>
            <a:r>
              <a:rPr lang="en-US"/>
              <a:t>Click icon to add picture</a:t>
            </a:r>
          </a:p>
        </p:txBody>
      </p:sp>
      <p:sp>
        <p:nvSpPr>
          <p:cNvPr id="4" name="Picture Placeholder 2">
            <a:extLst>
              <a:ext uri="{FF2B5EF4-FFF2-40B4-BE49-F238E27FC236}">
                <a16:creationId xmlns:a16="http://schemas.microsoft.com/office/drawing/2014/main" id="{112B33AE-163F-9545-8A11-4AEC4EED00C1}"/>
              </a:ext>
            </a:extLst>
          </p:cNvPr>
          <p:cNvSpPr>
            <a:spLocks noGrp="1"/>
          </p:cNvSpPr>
          <p:nvPr>
            <p:ph type="pic" sz="quarter" idx="11"/>
          </p:nvPr>
        </p:nvSpPr>
        <p:spPr>
          <a:xfrm>
            <a:off x="3045600" y="0"/>
            <a:ext cx="3045600" cy="3429000"/>
          </a:xfrm>
        </p:spPr>
        <p:txBody>
          <a:bodyPr/>
          <a:lstStyle/>
          <a:p>
            <a:r>
              <a:rPr lang="en-US"/>
              <a:t>Click icon to add picture</a:t>
            </a:r>
          </a:p>
        </p:txBody>
      </p:sp>
      <p:sp>
        <p:nvSpPr>
          <p:cNvPr id="13" name="Picture Placeholder 2">
            <a:extLst>
              <a:ext uri="{FF2B5EF4-FFF2-40B4-BE49-F238E27FC236}">
                <a16:creationId xmlns:a16="http://schemas.microsoft.com/office/drawing/2014/main" id="{89A1D13B-FE3E-714F-AA0D-1831F38EDA58}"/>
              </a:ext>
            </a:extLst>
          </p:cNvPr>
          <p:cNvSpPr>
            <a:spLocks noGrp="1"/>
          </p:cNvSpPr>
          <p:nvPr>
            <p:ph type="pic" sz="quarter" idx="17"/>
          </p:nvPr>
        </p:nvSpPr>
        <p:spPr>
          <a:xfrm>
            <a:off x="6091200" y="3429000"/>
            <a:ext cx="3045600" cy="3429000"/>
          </a:xfrm>
        </p:spPr>
        <p:txBody>
          <a:bodyPr/>
          <a:lstStyle/>
          <a:p>
            <a:r>
              <a:rPr lang="en-US"/>
              <a:t>Click icon to add picture</a:t>
            </a:r>
          </a:p>
        </p:txBody>
      </p:sp>
      <p:sp>
        <p:nvSpPr>
          <p:cNvPr id="14" name="Picture Placeholder 2">
            <a:extLst>
              <a:ext uri="{FF2B5EF4-FFF2-40B4-BE49-F238E27FC236}">
                <a16:creationId xmlns:a16="http://schemas.microsoft.com/office/drawing/2014/main" id="{1869F471-6645-2642-9382-E9AEDCC7BEDE}"/>
              </a:ext>
            </a:extLst>
          </p:cNvPr>
          <p:cNvSpPr>
            <a:spLocks noGrp="1"/>
          </p:cNvSpPr>
          <p:nvPr>
            <p:ph type="pic" sz="quarter" idx="18"/>
          </p:nvPr>
        </p:nvSpPr>
        <p:spPr>
          <a:xfrm>
            <a:off x="6091200" y="0"/>
            <a:ext cx="3045600" cy="3429000"/>
          </a:xfrm>
        </p:spPr>
        <p:txBody>
          <a:bodyPr/>
          <a:lstStyle/>
          <a:p>
            <a:r>
              <a:rPr lang="en-US"/>
              <a:t>Click icon to add picture</a:t>
            </a:r>
          </a:p>
        </p:txBody>
      </p:sp>
      <p:sp>
        <p:nvSpPr>
          <p:cNvPr id="15" name="Picture Placeholder 2">
            <a:extLst>
              <a:ext uri="{FF2B5EF4-FFF2-40B4-BE49-F238E27FC236}">
                <a16:creationId xmlns:a16="http://schemas.microsoft.com/office/drawing/2014/main" id="{C31D2373-3B8F-1F49-9717-7209D4D49F19}"/>
              </a:ext>
            </a:extLst>
          </p:cNvPr>
          <p:cNvSpPr>
            <a:spLocks noGrp="1"/>
          </p:cNvSpPr>
          <p:nvPr>
            <p:ph type="pic" sz="quarter" idx="19"/>
          </p:nvPr>
        </p:nvSpPr>
        <p:spPr>
          <a:xfrm>
            <a:off x="9136800" y="0"/>
            <a:ext cx="3045600" cy="3429000"/>
          </a:xfrm>
        </p:spPr>
        <p:txBody>
          <a:bodyPr/>
          <a:lstStyle/>
          <a:p>
            <a:r>
              <a:rPr lang="en-US"/>
              <a:t>Click icon to add picture</a:t>
            </a:r>
          </a:p>
        </p:txBody>
      </p:sp>
      <p:sp>
        <p:nvSpPr>
          <p:cNvPr id="8" name="Footer Placeholder 7">
            <a:extLst>
              <a:ext uri="{FF2B5EF4-FFF2-40B4-BE49-F238E27FC236}">
                <a16:creationId xmlns:a16="http://schemas.microsoft.com/office/drawing/2014/main" id="{5B3D4A99-3C1F-FF42-8655-AA18163A5048}"/>
              </a:ext>
            </a:extLst>
          </p:cNvPr>
          <p:cNvSpPr>
            <a:spLocks noGrp="1"/>
          </p:cNvSpPr>
          <p:nvPr>
            <p:ph type="ftr" sz="quarter" idx="20"/>
          </p:nvPr>
        </p:nvSpPr>
        <p:spPr/>
        <p:txBody>
          <a:bodyPr/>
          <a:lstStyle/>
          <a:p>
            <a:endParaRPr lang="en-US" dirty="0"/>
          </a:p>
        </p:txBody>
      </p:sp>
      <p:sp>
        <p:nvSpPr>
          <p:cNvPr id="9" name="Slide Number Placeholder 8">
            <a:extLst>
              <a:ext uri="{FF2B5EF4-FFF2-40B4-BE49-F238E27FC236}">
                <a16:creationId xmlns:a16="http://schemas.microsoft.com/office/drawing/2014/main" id="{4B6118B4-BE7C-4542-94C1-A8EE2A791F4E}"/>
              </a:ext>
            </a:extLst>
          </p:cNvPr>
          <p:cNvSpPr>
            <a:spLocks noGrp="1"/>
          </p:cNvSpPr>
          <p:nvPr>
            <p:ph type="sldNum" sz="quarter" idx="21"/>
          </p:nvPr>
        </p:nvSpPr>
        <p:spPr/>
        <p:txBody>
          <a:bodyPr/>
          <a:lstStyle/>
          <a:p>
            <a:fld id="{AB29309D-5D30-A64E-94AB-C72A3FEA9BDE}" type="slidenum">
              <a:rPr lang="en-US" smtClean="0"/>
              <a:pPr/>
              <a:t>‹#›</a:t>
            </a:fld>
            <a:r>
              <a:rPr lang="en-US"/>
              <a:t>                                                   </a:t>
            </a:r>
            <a:endParaRPr lang="en-US" dirty="0"/>
          </a:p>
        </p:txBody>
      </p:sp>
    </p:spTree>
    <p:extLst>
      <p:ext uri="{BB962C8B-B14F-4D97-AF65-F5344CB8AC3E}">
        <p14:creationId xmlns:p14="http://schemas.microsoft.com/office/powerpoint/2010/main" val="12445213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91119D-145C-FC40-BAD3-A9EED90FCAEE}"/>
              </a:ext>
            </a:extLst>
          </p:cNvPr>
          <p:cNvSpPr>
            <a:spLocks noGrp="1"/>
          </p:cNvSpPr>
          <p:nvPr>
            <p:ph type="title" hasCustomPrompt="1"/>
          </p:nvPr>
        </p:nvSpPr>
        <p:spPr/>
        <p:txBody>
          <a:bodyPr/>
          <a:lstStyle>
            <a:lvl1pPr>
              <a:defRPr/>
            </a:lvl1pPr>
          </a:lstStyle>
          <a:p>
            <a:r>
              <a:rPr lang="en-US" dirty="0"/>
              <a:t>Slide title (keep it short)</a:t>
            </a:r>
          </a:p>
        </p:txBody>
      </p:sp>
      <p:sp>
        <p:nvSpPr>
          <p:cNvPr id="3" name="Footer Placeholder 2">
            <a:extLst>
              <a:ext uri="{FF2B5EF4-FFF2-40B4-BE49-F238E27FC236}">
                <a16:creationId xmlns:a16="http://schemas.microsoft.com/office/drawing/2014/main" id="{1DC7E48B-648A-0547-9AE1-CAB6532A31F1}"/>
              </a:ext>
            </a:extLst>
          </p:cNvPr>
          <p:cNvSpPr>
            <a:spLocks noGrp="1"/>
          </p:cNvSpPr>
          <p:nvPr>
            <p:ph type="ftr" sz="quarter" idx="10"/>
          </p:nvPr>
        </p:nvSpPr>
        <p:spPr/>
        <p:txBody>
          <a:bodyPr/>
          <a:lstStyle/>
          <a:p>
            <a:endParaRPr lang="en-US" dirty="0"/>
          </a:p>
        </p:txBody>
      </p:sp>
      <p:sp>
        <p:nvSpPr>
          <p:cNvPr id="4" name="Slide Number Placeholder 3">
            <a:extLst>
              <a:ext uri="{FF2B5EF4-FFF2-40B4-BE49-F238E27FC236}">
                <a16:creationId xmlns:a16="http://schemas.microsoft.com/office/drawing/2014/main" id="{264FE135-4D8C-A048-8366-10910D2505A0}"/>
              </a:ext>
            </a:extLst>
          </p:cNvPr>
          <p:cNvSpPr>
            <a:spLocks noGrp="1"/>
          </p:cNvSpPr>
          <p:nvPr>
            <p:ph type="sldNum" sz="quarter" idx="11"/>
          </p:nvPr>
        </p:nvSpPr>
        <p:spPr/>
        <p:txBody>
          <a:bodyPr/>
          <a:lstStyle/>
          <a:p>
            <a:fld id="{05AD7B4A-18A6-AF4F-A22E-139A342BB38C}" type="slidenum">
              <a:rPr lang="en-US" smtClean="0"/>
              <a:pPr/>
              <a:t>‹#›</a:t>
            </a:fld>
            <a:endParaRPr lang="en-US"/>
          </a:p>
        </p:txBody>
      </p:sp>
    </p:spTree>
    <p:extLst>
      <p:ext uri="{BB962C8B-B14F-4D97-AF65-F5344CB8AC3E}">
        <p14:creationId xmlns:p14="http://schemas.microsoft.com/office/powerpoint/2010/main" val="12617928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2160866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1_Deck Title">
    <p:bg>
      <p:bgRef idx="1001">
        <a:schemeClr val="bg1"/>
      </p:bgRef>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16F4F5CD-5406-1845-B09E-11A9B1A6CEDA}"/>
              </a:ext>
            </a:extLst>
          </p:cNvPr>
          <p:cNvSpPr>
            <a:spLocks noGrp="1"/>
          </p:cNvSpPr>
          <p:nvPr>
            <p:ph type="subTitle" idx="1" hasCustomPrompt="1"/>
          </p:nvPr>
        </p:nvSpPr>
        <p:spPr>
          <a:xfrm>
            <a:off x="720000" y="3780000"/>
            <a:ext cx="6120000" cy="720000"/>
          </a:xfrm>
        </p:spPr>
        <p:txBody>
          <a:bodyPr>
            <a:normAutofit/>
          </a:bodyPr>
          <a:lstStyle>
            <a:lvl1pPr marL="0" indent="0" algn="l">
              <a:buNone/>
              <a:defRPr sz="2000" b="1">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Optional deck subtitle</a:t>
            </a:r>
          </a:p>
        </p:txBody>
      </p:sp>
      <p:pic>
        <p:nvPicPr>
          <p:cNvPr id="6" name="Picture 5">
            <a:extLst>
              <a:ext uri="{FF2B5EF4-FFF2-40B4-BE49-F238E27FC236}">
                <a16:creationId xmlns:a16="http://schemas.microsoft.com/office/drawing/2014/main" id="{59A76210-904A-B94F-AD88-9CCF2599AD04}"/>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534136" y="719999"/>
            <a:ext cx="7937863" cy="6138001"/>
          </a:xfrm>
          <a:prstGeom prst="rect">
            <a:avLst/>
          </a:prstGeom>
        </p:spPr>
      </p:pic>
      <p:pic>
        <p:nvPicPr>
          <p:cNvPr id="5" name="Picture 4">
            <a:extLst>
              <a:ext uri="{FF2B5EF4-FFF2-40B4-BE49-F238E27FC236}">
                <a16:creationId xmlns:a16="http://schemas.microsoft.com/office/drawing/2014/main" id="{F1991477-4426-5446-B609-E5D0C97CDAEC}"/>
              </a:ext>
            </a:extLst>
          </p:cNvPr>
          <p:cNvPicPr>
            <a:picLocks noChangeAspect="1"/>
          </p:cNvPicPr>
          <p:nvPr userDrawn="1"/>
        </p:nvPicPr>
        <p:blipFill>
          <a:blip r:embed="rId3"/>
          <a:stretch>
            <a:fillRect/>
          </a:stretch>
        </p:blipFill>
        <p:spPr>
          <a:xfrm>
            <a:off x="720000" y="719998"/>
            <a:ext cx="1173913" cy="1080000"/>
          </a:xfrm>
          <a:prstGeom prst="rect">
            <a:avLst/>
          </a:prstGeom>
        </p:spPr>
      </p:pic>
      <p:sp>
        <p:nvSpPr>
          <p:cNvPr id="2" name="Title 1">
            <a:extLst>
              <a:ext uri="{FF2B5EF4-FFF2-40B4-BE49-F238E27FC236}">
                <a16:creationId xmlns:a16="http://schemas.microsoft.com/office/drawing/2014/main" id="{BB6175EB-19B6-C748-BC0B-4822B009392D}"/>
              </a:ext>
            </a:extLst>
          </p:cNvPr>
          <p:cNvSpPr>
            <a:spLocks noGrp="1"/>
          </p:cNvSpPr>
          <p:nvPr>
            <p:ph type="ctrTitle" hasCustomPrompt="1"/>
          </p:nvPr>
        </p:nvSpPr>
        <p:spPr>
          <a:xfrm>
            <a:off x="720000" y="1800000"/>
            <a:ext cx="6120000" cy="1800000"/>
          </a:xfrm>
        </p:spPr>
        <p:txBody>
          <a:bodyPr anchor="b"/>
          <a:lstStyle>
            <a:lvl1pPr algn="l">
              <a:defRPr sz="3200">
                <a:solidFill>
                  <a:schemeClr val="tx2"/>
                </a:solidFill>
              </a:defRPr>
            </a:lvl1pPr>
          </a:lstStyle>
          <a:p>
            <a:r>
              <a:rPr lang="en-US" dirty="0"/>
              <a:t>Deck title (keep it short)</a:t>
            </a:r>
          </a:p>
        </p:txBody>
      </p:sp>
    </p:spTree>
    <p:extLst>
      <p:ext uri="{BB962C8B-B14F-4D97-AF65-F5344CB8AC3E}">
        <p14:creationId xmlns:p14="http://schemas.microsoft.com/office/powerpoint/2010/main" val="403080344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Contents Dark">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D9C76E-FBA1-D844-9D70-22C73009DBA6}"/>
              </a:ext>
            </a:extLst>
          </p:cNvPr>
          <p:cNvSpPr>
            <a:spLocks noGrp="1"/>
          </p:cNvSpPr>
          <p:nvPr>
            <p:ph type="title" hasCustomPrompt="1"/>
          </p:nvPr>
        </p:nvSpPr>
        <p:spPr/>
        <p:txBody>
          <a:bodyPr/>
          <a:lstStyle/>
          <a:p>
            <a:r>
              <a:rPr lang="en-US" dirty="0"/>
              <a:t>Contents</a:t>
            </a:r>
          </a:p>
        </p:txBody>
      </p:sp>
      <p:sp>
        <p:nvSpPr>
          <p:cNvPr id="3" name="Content Placeholder 2">
            <a:extLst>
              <a:ext uri="{FF2B5EF4-FFF2-40B4-BE49-F238E27FC236}">
                <a16:creationId xmlns:a16="http://schemas.microsoft.com/office/drawing/2014/main" id="{FC94EF56-FAF0-FF4C-AAFF-2DCB5A93FF24}"/>
              </a:ext>
            </a:extLst>
          </p:cNvPr>
          <p:cNvSpPr>
            <a:spLocks noGrp="1"/>
          </p:cNvSpPr>
          <p:nvPr>
            <p:ph idx="1" hasCustomPrompt="1"/>
          </p:nvPr>
        </p:nvSpPr>
        <p:spPr>
          <a:xfrm>
            <a:off x="360000" y="4829948"/>
            <a:ext cx="5736000" cy="2028052"/>
          </a:xfrm>
          <a:solidFill>
            <a:srgbClr val="FFFFFF"/>
          </a:solidFill>
        </p:spPr>
        <p:txBody>
          <a:bodyPr wrap="square" lIns="180000" tIns="180000" rIns="180000" bIns="827999" anchor="b">
            <a:spAutoFit/>
          </a:bodyPr>
          <a:lstStyle>
            <a:lvl1pPr marL="342900" indent="-342900">
              <a:buFont typeface="+mj-lt"/>
              <a:buAutoNum type="arabicPeriod"/>
              <a:defRPr lang="en-US" sz="2400" b="1" kern="1200" baseline="0" dirty="0">
                <a:solidFill>
                  <a:schemeClr val="bg1"/>
                </a:solidFill>
                <a:latin typeface="+mn-lt"/>
                <a:ea typeface="+mn-ea"/>
                <a:cs typeface="+mn-cs"/>
              </a:defRPr>
            </a:lvl1pPr>
            <a:lvl2pPr marL="457200" indent="0">
              <a:buNone/>
              <a:defRPr sz="1800" b="1">
                <a:solidFill>
                  <a:schemeClr val="accent6"/>
                </a:solidFill>
              </a:defRPr>
            </a:lvl2pPr>
            <a:lvl3pPr marL="914400" indent="0">
              <a:buNone/>
              <a:defRPr sz="2400" b="1">
                <a:solidFill>
                  <a:schemeClr val="accent6"/>
                </a:solidFill>
              </a:defRPr>
            </a:lvl3pPr>
            <a:lvl4pPr marL="1371600" indent="0">
              <a:buNone/>
              <a:defRPr sz="2400" b="1">
                <a:solidFill>
                  <a:schemeClr val="accent6"/>
                </a:solidFill>
              </a:defRPr>
            </a:lvl4pPr>
            <a:lvl5pPr marL="1828800" indent="0">
              <a:buNone/>
              <a:defRPr sz="2400" b="1">
                <a:solidFill>
                  <a:schemeClr val="accent6"/>
                </a:solidFill>
              </a:defRPr>
            </a:lvl5pPr>
          </a:lstStyle>
          <a:p>
            <a:pPr marL="342900" lvl="0" indent="-342900" algn="l" defTabSz="914400" rtl="0" eaLnBrk="1" latinLnBrk="0" hangingPunct="1">
              <a:lnSpc>
                <a:spcPct val="120000"/>
              </a:lnSpc>
              <a:spcBef>
                <a:spcPts val="1000"/>
              </a:spcBef>
              <a:buClr>
                <a:schemeClr val="accent1"/>
              </a:buClr>
            </a:pPr>
            <a:r>
              <a:rPr lang="en-US" dirty="0"/>
              <a:t>Click to add agenda item</a:t>
            </a:r>
          </a:p>
          <a:p>
            <a:pPr marL="342900" lvl="0" indent="-342900" algn="l" defTabSz="914400" rtl="0" eaLnBrk="1" latinLnBrk="0" hangingPunct="1">
              <a:lnSpc>
                <a:spcPct val="120000"/>
              </a:lnSpc>
              <a:spcBef>
                <a:spcPts val="1000"/>
              </a:spcBef>
              <a:buClr>
                <a:schemeClr val="accent1"/>
              </a:buClr>
            </a:pPr>
            <a:r>
              <a:rPr lang="en-US" dirty="0"/>
              <a:t>The box resizes automatically</a:t>
            </a:r>
          </a:p>
        </p:txBody>
      </p:sp>
      <p:sp>
        <p:nvSpPr>
          <p:cNvPr id="6" name="Footer Placeholder 5">
            <a:extLst>
              <a:ext uri="{FF2B5EF4-FFF2-40B4-BE49-F238E27FC236}">
                <a16:creationId xmlns:a16="http://schemas.microsoft.com/office/drawing/2014/main" id="{64C627C6-6D10-1E4D-81DB-1D71C3493646}"/>
              </a:ext>
            </a:extLst>
          </p:cNvPr>
          <p:cNvSpPr>
            <a:spLocks noGrp="1"/>
          </p:cNvSpPr>
          <p:nvPr>
            <p:ph type="ftr" sz="quarter" idx="12"/>
          </p:nvPr>
        </p:nvSpPr>
        <p:spPr/>
        <p:txBody>
          <a:bodyPr/>
          <a:lstStyle/>
          <a:p>
            <a:endParaRPr lang="en-US" dirty="0"/>
          </a:p>
        </p:txBody>
      </p:sp>
    </p:spTree>
    <p:extLst>
      <p:ext uri="{BB962C8B-B14F-4D97-AF65-F5344CB8AC3E}">
        <p14:creationId xmlns:p14="http://schemas.microsoft.com/office/powerpoint/2010/main" val="6302100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1_Section Tit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6175EB-19B6-C748-BC0B-4822B009392D}"/>
              </a:ext>
            </a:extLst>
          </p:cNvPr>
          <p:cNvSpPr>
            <a:spLocks noGrp="1"/>
          </p:cNvSpPr>
          <p:nvPr>
            <p:ph type="ctrTitle" hasCustomPrompt="1"/>
          </p:nvPr>
        </p:nvSpPr>
        <p:spPr>
          <a:xfrm>
            <a:off x="720000" y="1800000"/>
            <a:ext cx="6120000" cy="1800000"/>
          </a:xfrm>
        </p:spPr>
        <p:txBody>
          <a:bodyPr anchor="b"/>
          <a:lstStyle>
            <a:lvl1pPr algn="l">
              <a:defRPr sz="3200">
                <a:solidFill>
                  <a:schemeClr val="tx2"/>
                </a:solidFill>
              </a:defRPr>
            </a:lvl1pPr>
          </a:lstStyle>
          <a:p>
            <a:r>
              <a:rPr lang="en-US" dirty="0"/>
              <a:t>Section title (keep it short)</a:t>
            </a:r>
          </a:p>
        </p:txBody>
      </p:sp>
      <p:sp>
        <p:nvSpPr>
          <p:cNvPr id="3" name="Subtitle 2">
            <a:extLst>
              <a:ext uri="{FF2B5EF4-FFF2-40B4-BE49-F238E27FC236}">
                <a16:creationId xmlns:a16="http://schemas.microsoft.com/office/drawing/2014/main" id="{16F4F5CD-5406-1845-B09E-11A9B1A6CEDA}"/>
              </a:ext>
            </a:extLst>
          </p:cNvPr>
          <p:cNvSpPr>
            <a:spLocks noGrp="1"/>
          </p:cNvSpPr>
          <p:nvPr>
            <p:ph type="subTitle" idx="1" hasCustomPrompt="1"/>
          </p:nvPr>
        </p:nvSpPr>
        <p:spPr>
          <a:xfrm>
            <a:off x="720000" y="3779999"/>
            <a:ext cx="6120000" cy="720000"/>
          </a:xfrm>
        </p:spPr>
        <p:txBody>
          <a:bodyPr>
            <a:normAutofit/>
          </a:bodyPr>
          <a:lstStyle>
            <a:lvl1pPr marL="0" indent="0" algn="l">
              <a:buNone/>
              <a:defRPr sz="2000" b="1">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Optional section subtitle</a:t>
            </a:r>
          </a:p>
        </p:txBody>
      </p:sp>
      <p:grpSp>
        <p:nvGrpSpPr>
          <p:cNvPr id="13" name="Group 12">
            <a:extLst>
              <a:ext uri="{FF2B5EF4-FFF2-40B4-BE49-F238E27FC236}">
                <a16:creationId xmlns:a16="http://schemas.microsoft.com/office/drawing/2014/main" id="{DCD1F6F6-3C6B-6F4A-B043-F8D7924B0EE6}"/>
              </a:ext>
            </a:extLst>
          </p:cNvPr>
          <p:cNvGrpSpPr/>
          <p:nvPr userDrawn="1"/>
        </p:nvGrpSpPr>
        <p:grpSpPr>
          <a:xfrm>
            <a:off x="0" y="633352"/>
            <a:ext cx="10978510" cy="6224648"/>
            <a:chOff x="0" y="1800000"/>
            <a:chExt cx="10978510" cy="6224648"/>
          </a:xfrm>
        </p:grpSpPr>
        <p:sp>
          <p:nvSpPr>
            <p:cNvPr id="8" name="Teardrop 7">
              <a:extLst>
                <a:ext uri="{FF2B5EF4-FFF2-40B4-BE49-F238E27FC236}">
                  <a16:creationId xmlns:a16="http://schemas.microsoft.com/office/drawing/2014/main" id="{53CB356F-94EC-E44D-9D61-41AEA97044F2}"/>
                </a:ext>
              </a:extLst>
            </p:cNvPr>
            <p:cNvSpPr/>
            <p:nvPr userDrawn="1"/>
          </p:nvSpPr>
          <p:spPr>
            <a:xfrm rot="10800000">
              <a:off x="7920000" y="1800000"/>
              <a:ext cx="3058510" cy="3058510"/>
            </a:xfrm>
            <a:prstGeom prst="teardrop">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C3A153EA-CD80-D14A-BBF4-0B504FB68F7C}"/>
                </a:ext>
              </a:extLst>
            </p:cNvPr>
            <p:cNvCxnSpPr>
              <a:stCxn id="8" idx="7"/>
            </p:cNvCxnSpPr>
            <p:nvPr userDrawn="1"/>
          </p:nvCxnSpPr>
          <p:spPr>
            <a:xfrm flipH="1">
              <a:off x="0" y="4858510"/>
              <a:ext cx="7920000"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6A5332C-5D0C-9A4B-848D-6A8BBF80A288}"/>
                </a:ext>
              </a:extLst>
            </p:cNvPr>
            <p:cNvCxnSpPr>
              <a:cxnSpLocks/>
              <a:stCxn id="8" idx="7"/>
            </p:cNvCxnSpPr>
            <p:nvPr userDrawn="1"/>
          </p:nvCxnSpPr>
          <p:spPr>
            <a:xfrm>
              <a:off x="7920000" y="4858510"/>
              <a:ext cx="0" cy="3166138"/>
            </a:xfrm>
            <a:prstGeom prst="line">
              <a:avLst/>
            </a:prstGeom>
            <a:ln w="25400"/>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35540316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Text &amp; Pictur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B1D817E5-E8F3-FB4B-AA71-42628C961536}"/>
              </a:ext>
            </a:extLst>
          </p:cNvPr>
          <p:cNvSpPr>
            <a:spLocks noGrp="1"/>
          </p:cNvSpPr>
          <p:nvPr>
            <p:ph type="pic" sz="quarter" idx="10"/>
          </p:nvPr>
        </p:nvSpPr>
        <p:spPr>
          <a:xfrm>
            <a:off x="6095999" y="0"/>
            <a:ext cx="6095999" cy="6858000"/>
          </a:xfrm>
        </p:spPr>
        <p:txBody>
          <a:bodyPr/>
          <a:lstStyle/>
          <a:p>
            <a:r>
              <a:rPr lang="en-US"/>
              <a:t>Click icon to add picture</a:t>
            </a:r>
          </a:p>
        </p:txBody>
      </p:sp>
      <p:sp>
        <p:nvSpPr>
          <p:cNvPr id="2" name="Title 1">
            <a:extLst>
              <a:ext uri="{FF2B5EF4-FFF2-40B4-BE49-F238E27FC236}">
                <a16:creationId xmlns:a16="http://schemas.microsoft.com/office/drawing/2014/main" id="{E2005F79-11B2-7348-BA3A-122CB47D2648}"/>
              </a:ext>
            </a:extLst>
          </p:cNvPr>
          <p:cNvSpPr>
            <a:spLocks noGrp="1"/>
          </p:cNvSpPr>
          <p:nvPr>
            <p:ph type="title" hasCustomPrompt="1"/>
          </p:nvPr>
        </p:nvSpPr>
        <p:spPr>
          <a:xfrm>
            <a:off x="360000" y="360000"/>
            <a:ext cx="11453941" cy="360000"/>
          </a:xfrm>
        </p:spPr>
        <p:txBody>
          <a:bodyPr/>
          <a:lstStyle>
            <a:lvl1pPr>
              <a:defRPr/>
            </a:lvl1pPr>
          </a:lstStyle>
          <a:p>
            <a:r>
              <a:rPr lang="en-US" dirty="0"/>
              <a:t>Slide title (keep it short)</a:t>
            </a:r>
          </a:p>
        </p:txBody>
      </p:sp>
      <p:sp>
        <p:nvSpPr>
          <p:cNvPr id="3" name="Content Placeholder 2">
            <a:extLst>
              <a:ext uri="{FF2B5EF4-FFF2-40B4-BE49-F238E27FC236}">
                <a16:creationId xmlns:a16="http://schemas.microsoft.com/office/drawing/2014/main" id="{4E972389-3FBB-954F-B56A-BDA92EB8B548}"/>
              </a:ext>
            </a:extLst>
          </p:cNvPr>
          <p:cNvSpPr>
            <a:spLocks noGrp="1"/>
          </p:cNvSpPr>
          <p:nvPr>
            <p:ph sz="half" idx="1" hasCustomPrompt="1"/>
          </p:nvPr>
        </p:nvSpPr>
        <p:spPr>
          <a:xfrm>
            <a:off x="360000" y="1080000"/>
            <a:ext cx="5400000" cy="4860000"/>
          </a:xfrm>
        </p:spPr>
        <p:txBody>
          <a:bodyPr/>
          <a:lstStyle>
            <a:lvl1pPr>
              <a:defRPr/>
            </a:lvl1pPr>
            <a:lvl2pPr>
              <a:defRPr/>
            </a:lvl2pPr>
          </a:lstStyle>
          <a:p>
            <a:pPr lvl="0"/>
            <a:r>
              <a:rPr lang="en-US" dirty="0"/>
              <a:t>Click to edit text</a:t>
            </a:r>
          </a:p>
          <a:p>
            <a:pPr lvl="1"/>
            <a:r>
              <a:rPr lang="en-US" dirty="0"/>
              <a:t>Second level</a:t>
            </a:r>
          </a:p>
        </p:txBody>
      </p:sp>
      <p:sp>
        <p:nvSpPr>
          <p:cNvPr id="4" name="Footer Placeholder 3">
            <a:extLst>
              <a:ext uri="{FF2B5EF4-FFF2-40B4-BE49-F238E27FC236}">
                <a16:creationId xmlns:a16="http://schemas.microsoft.com/office/drawing/2014/main" id="{769FADB0-BC0B-FA45-BCBD-98B1B22B453C}"/>
              </a:ext>
            </a:extLst>
          </p:cNvPr>
          <p:cNvSpPr>
            <a:spLocks noGrp="1"/>
          </p:cNvSpPr>
          <p:nvPr>
            <p:ph type="ftr" sz="quarter" idx="11"/>
          </p:nvPr>
        </p:nvSpPr>
        <p:spPr>
          <a:blipFill>
            <a:blip r:embed="rId2"/>
            <a:stretch>
              <a:fillRect/>
            </a:stretch>
          </a:blipFill>
        </p:spPr>
        <p:txBody>
          <a:bodyPr/>
          <a:lstStyle/>
          <a:p>
            <a:endParaRPr lang="en-US" dirty="0"/>
          </a:p>
        </p:txBody>
      </p:sp>
      <p:sp>
        <p:nvSpPr>
          <p:cNvPr id="5" name="Slide Number Placeholder 4">
            <a:extLst>
              <a:ext uri="{FF2B5EF4-FFF2-40B4-BE49-F238E27FC236}">
                <a16:creationId xmlns:a16="http://schemas.microsoft.com/office/drawing/2014/main" id="{83F23672-8414-2C42-BB99-EAB7186ABA33}"/>
              </a:ext>
            </a:extLst>
          </p:cNvPr>
          <p:cNvSpPr>
            <a:spLocks noGrp="1"/>
          </p:cNvSpPr>
          <p:nvPr>
            <p:ph type="sldNum" sz="quarter" idx="12"/>
          </p:nvPr>
        </p:nvSpPr>
        <p:spPr/>
        <p:txBody>
          <a:bodyPr/>
          <a:lstStyle/>
          <a:p>
            <a:fld id="{05AD7B4A-18A6-AF4F-A22E-139A342BB38C}" type="slidenum">
              <a:rPr lang="en-US" smtClean="0"/>
              <a:pPr/>
              <a:t>‹#›</a:t>
            </a:fld>
            <a:endParaRPr lang="en-US"/>
          </a:p>
        </p:txBody>
      </p:sp>
    </p:spTree>
    <p:extLst>
      <p:ext uri="{BB962C8B-B14F-4D97-AF65-F5344CB8AC3E}">
        <p14:creationId xmlns:p14="http://schemas.microsoft.com/office/powerpoint/2010/main" val="41466607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_Text &amp; 2 Pictures">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B1D817E5-E8F3-FB4B-AA71-42628C961536}"/>
              </a:ext>
            </a:extLst>
          </p:cNvPr>
          <p:cNvSpPr>
            <a:spLocks noGrp="1"/>
          </p:cNvSpPr>
          <p:nvPr>
            <p:ph type="pic" sz="quarter" idx="10"/>
          </p:nvPr>
        </p:nvSpPr>
        <p:spPr>
          <a:xfrm>
            <a:off x="6095999" y="0"/>
            <a:ext cx="6095999" cy="3429000"/>
          </a:xfrm>
        </p:spPr>
        <p:txBody>
          <a:bodyPr/>
          <a:lstStyle/>
          <a:p>
            <a:r>
              <a:rPr lang="en-US"/>
              <a:t>Click icon to add picture</a:t>
            </a:r>
          </a:p>
        </p:txBody>
      </p:sp>
      <p:sp>
        <p:nvSpPr>
          <p:cNvPr id="2" name="Title 1">
            <a:extLst>
              <a:ext uri="{FF2B5EF4-FFF2-40B4-BE49-F238E27FC236}">
                <a16:creationId xmlns:a16="http://schemas.microsoft.com/office/drawing/2014/main" id="{E2005F79-11B2-7348-BA3A-122CB47D2648}"/>
              </a:ext>
            </a:extLst>
          </p:cNvPr>
          <p:cNvSpPr>
            <a:spLocks noGrp="1"/>
          </p:cNvSpPr>
          <p:nvPr>
            <p:ph type="title" hasCustomPrompt="1"/>
          </p:nvPr>
        </p:nvSpPr>
        <p:spPr>
          <a:xfrm>
            <a:off x="360000" y="360000"/>
            <a:ext cx="11453941" cy="360000"/>
          </a:xfrm>
        </p:spPr>
        <p:txBody>
          <a:bodyPr/>
          <a:lstStyle>
            <a:lvl1pPr>
              <a:defRPr/>
            </a:lvl1pPr>
          </a:lstStyle>
          <a:p>
            <a:r>
              <a:rPr lang="en-US" dirty="0"/>
              <a:t>Slide title (keep it short)</a:t>
            </a:r>
          </a:p>
        </p:txBody>
      </p:sp>
      <p:sp>
        <p:nvSpPr>
          <p:cNvPr id="3" name="Content Placeholder 2">
            <a:extLst>
              <a:ext uri="{FF2B5EF4-FFF2-40B4-BE49-F238E27FC236}">
                <a16:creationId xmlns:a16="http://schemas.microsoft.com/office/drawing/2014/main" id="{4E972389-3FBB-954F-B56A-BDA92EB8B548}"/>
              </a:ext>
            </a:extLst>
          </p:cNvPr>
          <p:cNvSpPr>
            <a:spLocks noGrp="1"/>
          </p:cNvSpPr>
          <p:nvPr>
            <p:ph sz="half" idx="1" hasCustomPrompt="1"/>
          </p:nvPr>
        </p:nvSpPr>
        <p:spPr>
          <a:xfrm>
            <a:off x="360000" y="1080000"/>
            <a:ext cx="5400000" cy="4860000"/>
          </a:xfrm>
        </p:spPr>
        <p:txBody>
          <a:bodyPr/>
          <a:lstStyle>
            <a:lvl1pPr>
              <a:defRPr/>
            </a:lvl1pPr>
            <a:lvl2pPr>
              <a:defRPr/>
            </a:lvl2pPr>
          </a:lstStyle>
          <a:p>
            <a:pPr lvl="0"/>
            <a:r>
              <a:rPr lang="en-US" dirty="0"/>
              <a:t>Click to edit text</a:t>
            </a:r>
          </a:p>
          <a:p>
            <a:pPr lvl="1"/>
            <a:r>
              <a:rPr lang="en-US" dirty="0"/>
              <a:t>Second level</a:t>
            </a:r>
          </a:p>
        </p:txBody>
      </p:sp>
      <p:sp>
        <p:nvSpPr>
          <p:cNvPr id="5" name="Picture Placeholder 7">
            <a:extLst>
              <a:ext uri="{FF2B5EF4-FFF2-40B4-BE49-F238E27FC236}">
                <a16:creationId xmlns:a16="http://schemas.microsoft.com/office/drawing/2014/main" id="{4A40A1BD-DDB1-EA42-A68E-8CBAA9AA4EE4}"/>
              </a:ext>
            </a:extLst>
          </p:cNvPr>
          <p:cNvSpPr>
            <a:spLocks noGrp="1"/>
          </p:cNvSpPr>
          <p:nvPr>
            <p:ph type="pic" sz="quarter" idx="11"/>
          </p:nvPr>
        </p:nvSpPr>
        <p:spPr>
          <a:xfrm>
            <a:off x="6095999" y="3429000"/>
            <a:ext cx="6095999" cy="3429000"/>
          </a:xfrm>
        </p:spPr>
        <p:txBody>
          <a:bodyPr/>
          <a:lstStyle/>
          <a:p>
            <a:r>
              <a:rPr lang="en-US"/>
              <a:t>Click icon to add picture</a:t>
            </a:r>
          </a:p>
        </p:txBody>
      </p:sp>
      <p:sp>
        <p:nvSpPr>
          <p:cNvPr id="4" name="Footer Placeholder 3">
            <a:extLst>
              <a:ext uri="{FF2B5EF4-FFF2-40B4-BE49-F238E27FC236}">
                <a16:creationId xmlns:a16="http://schemas.microsoft.com/office/drawing/2014/main" id="{23DC9065-5CA0-F442-A2A9-80F9DF6DB30A}"/>
              </a:ext>
            </a:extLst>
          </p:cNvPr>
          <p:cNvSpPr>
            <a:spLocks noGrp="1"/>
          </p:cNvSpPr>
          <p:nvPr>
            <p:ph type="ftr" sz="quarter" idx="12"/>
          </p:nvPr>
        </p:nvSpPr>
        <p:spPr>
          <a:blipFill>
            <a:blip r:embed="rId2"/>
            <a:stretch>
              <a:fillRect/>
            </a:stretch>
          </a:blipFill>
        </p:spPr>
        <p:txBody>
          <a:bodyPr/>
          <a:lstStyle/>
          <a:p>
            <a:endParaRPr lang="en-US" dirty="0"/>
          </a:p>
        </p:txBody>
      </p:sp>
      <p:sp>
        <p:nvSpPr>
          <p:cNvPr id="6" name="Slide Number Placeholder 5">
            <a:extLst>
              <a:ext uri="{FF2B5EF4-FFF2-40B4-BE49-F238E27FC236}">
                <a16:creationId xmlns:a16="http://schemas.microsoft.com/office/drawing/2014/main" id="{BCB8F397-1DE7-5646-ADFB-42572393AD1E}"/>
              </a:ext>
            </a:extLst>
          </p:cNvPr>
          <p:cNvSpPr>
            <a:spLocks noGrp="1"/>
          </p:cNvSpPr>
          <p:nvPr>
            <p:ph type="sldNum" sz="quarter" idx="13"/>
          </p:nvPr>
        </p:nvSpPr>
        <p:spPr/>
        <p:txBody>
          <a:bodyPr/>
          <a:lstStyle/>
          <a:p>
            <a:fld id="{05AD7B4A-18A6-AF4F-A22E-139A342BB38C}" type="slidenum">
              <a:rPr lang="en-US" smtClean="0"/>
              <a:pPr/>
              <a:t>‹#›</a:t>
            </a:fld>
            <a:endParaRPr lang="en-US"/>
          </a:p>
        </p:txBody>
      </p:sp>
    </p:spTree>
    <p:extLst>
      <p:ext uri="{BB962C8B-B14F-4D97-AF65-F5344CB8AC3E}">
        <p14:creationId xmlns:p14="http://schemas.microsoft.com/office/powerpoint/2010/main" val="16879450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2 Feature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05F79-11B2-7348-BA3A-122CB47D2648}"/>
              </a:ext>
            </a:extLst>
          </p:cNvPr>
          <p:cNvSpPr>
            <a:spLocks noGrp="1"/>
          </p:cNvSpPr>
          <p:nvPr>
            <p:ph type="title" hasCustomPrompt="1"/>
          </p:nvPr>
        </p:nvSpPr>
        <p:spPr>
          <a:xfrm>
            <a:off x="359999" y="360000"/>
            <a:ext cx="11453941" cy="360000"/>
          </a:xfrm>
        </p:spPr>
        <p:txBody>
          <a:bodyPr/>
          <a:lstStyle>
            <a:lvl1pPr>
              <a:defRPr/>
            </a:lvl1pPr>
          </a:lstStyle>
          <a:p>
            <a:r>
              <a:rPr lang="en-US" dirty="0"/>
              <a:t>Slide title (keep it short)</a:t>
            </a:r>
          </a:p>
        </p:txBody>
      </p:sp>
      <p:sp>
        <p:nvSpPr>
          <p:cNvPr id="6" name="Content Placeholder 2">
            <a:extLst>
              <a:ext uri="{FF2B5EF4-FFF2-40B4-BE49-F238E27FC236}">
                <a16:creationId xmlns:a16="http://schemas.microsoft.com/office/drawing/2014/main" id="{289ED947-9446-A640-9179-3DB09A4E8B58}"/>
              </a:ext>
            </a:extLst>
          </p:cNvPr>
          <p:cNvSpPr>
            <a:spLocks noGrp="1"/>
          </p:cNvSpPr>
          <p:nvPr>
            <p:ph sz="half" idx="10" hasCustomPrompt="1"/>
          </p:nvPr>
        </p:nvSpPr>
        <p:spPr>
          <a:xfrm>
            <a:off x="6612002" y="3500438"/>
            <a:ext cx="4320000" cy="540000"/>
          </a:xfrm>
        </p:spPr>
        <p:txBody>
          <a:bodyPr wrap="square" anchor="ctr">
            <a:normAutofit/>
          </a:bodyPr>
          <a:lstStyle>
            <a:lvl1pPr marL="0" indent="0" algn="ctr">
              <a:buNone/>
              <a:defRPr sz="2000" b="1"/>
            </a:lvl1pPr>
            <a:lvl2pPr marL="457200" indent="0" algn="ctr">
              <a:buNone/>
              <a:defRPr sz="2000" b="1"/>
            </a:lvl2pPr>
            <a:lvl3pPr marL="914400" indent="0" algn="ctr">
              <a:buNone/>
              <a:defRPr sz="2000" b="1"/>
            </a:lvl3pPr>
            <a:lvl4pPr marL="1371600" indent="0" algn="ctr">
              <a:buNone/>
              <a:defRPr sz="2000" b="1"/>
            </a:lvl4pPr>
            <a:lvl5pPr marL="1828800" indent="0" algn="ctr">
              <a:buNone/>
              <a:defRPr sz="2000" b="1"/>
            </a:lvl5pPr>
          </a:lstStyle>
          <a:p>
            <a:pPr lvl="0"/>
            <a:r>
              <a:rPr lang="en-US" dirty="0"/>
              <a:t>Feature title</a:t>
            </a:r>
          </a:p>
        </p:txBody>
      </p:sp>
      <p:sp>
        <p:nvSpPr>
          <p:cNvPr id="4" name="Footer Placeholder 3">
            <a:extLst>
              <a:ext uri="{FF2B5EF4-FFF2-40B4-BE49-F238E27FC236}">
                <a16:creationId xmlns:a16="http://schemas.microsoft.com/office/drawing/2014/main" id="{C5872C97-6E3B-CA43-91B5-90C7E0B00201}"/>
              </a:ext>
            </a:extLst>
          </p:cNvPr>
          <p:cNvSpPr>
            <a:spLocks noGrp="1"/>
          </p:cNvSpPr>
          <p:nvPr>
            <p:ph type="ftr" sz="quarter" idx="11"/>
          </p:nvPr>
        </p:nvSpPr>
        <p:spPr/>
        <p:txBody>
          <a:bodyPr/>
          <a:lstStyle/>
          <a:p>
            <a:endParaRPr lang="en-US" dirty="0"/>
          </a:p>
        </p:txBody>
      </p:sp>
      <p:sp>
        <p:nvSpPr>
          <p:cNvPr id="9" name="Content Placeholder 2">
            <a:extLst>
              <a:ext uri="{FF2B5EF4-FFF2-40B4-BE49-F238E27FC236}">
                <a16:creationId xmlns:a16="http://schemas.microsoft.com/office/drawing/2014/main" id="{844032B7-8F95-7942-8129-183B5BE2DF66}"/>
              </a:ext>
            </a:extLst>
          </p:cNvPr>
          <p:cNvSpPr>
            <a:spLocks noGrp="1"/>
          </p:cNvSpPr>
          <p:nvPr>
            <p:ph sz="half" idx="12" hasCustomPrompt="1"/>
          </p:nvPr>
        </p:nvSpPr>
        <p:spPr>
          <a:xfrm>
            <a:off x="6612002" y="4040438"/>
            <a:ext cx="4320000" cy="1898400"/>
          </a:xfrm>
        </p:spPr>
        <p:txBody>
          <a:bodyPr wrap="square">
            <a:normAutofit/>
          </a:bodyPr>
          <a:lstStyle>
            <a:lvl1pPr marL="0" indent="0" algn="ctr">
              <a:buNone/>
              <a:defRPr lang="en-US" dirty="0"/>
            </a:lvl1pPr>
            <a:lvl2pPr marL="457200" indent="0" algn="ctr">
              <a:buNone/>
              <a:defRPr sz="1200" b="0"/>
            </a:lvl2pPr>
            <a:lvl3pPr marL="914400" indent="0" algn="ctr">
              <a:buNone/>
              <a:defRPr sz="1200" b="0"/>
            </a:lvl3pPr>
            <a:lvl4pPr marL="1371600" indent="0" algn="ctr">
              <a:buNone/>
              <a:defRPr sz="1200" b="0"/>
            </a:lvl4pPr>
            <a:lvl5pPr marL="1828800" indent="0" algn="ctr">
              <a:buNone/>
              <a:defRPr sz="1200" b="0"/>
            </a:lvl5pPr>
          </a:lstStyle>
          <a:p>
            <a:pPr lvl="0"/>
            <a:r>
              <a:rPr lang="en-US" dirty="0"/>
              <a:t>Click to edit text</a:t>
            </a:r>
          </a:p>
        </p:txBody>
      </p:sp>
      <p:sp>
        <p:nvSpPr>
          <p:cNvPr id="10" name="Picture Placeholder 9">
            <a:extLst>
              <a:ext uri="{FF2B5EF4-FFF2-40B4-BE49-F238E27FC236}">
                <a16:creationId xmlns:a16="http://schemas.microsoft.com/office/drawing/2014/main" id="{5F12707A-F24B-174B-818C-61D6BF78FFA8}"/>
              </a:ext>
            </a:extLst>
          </p:cNvPr>
          <p:cNvSpPr>
            <a:spLocks noGrp="1"/>
          </p:cNvSpPr>
          <p:nvPr>
            <p:ph type="pic" sz="quarter" idx="13"/>
          </p:nvPr>
        </p:nvSpPr>
        <p:spPr>
          <a:xfrm>
            <a:off x="8052002" y="1800000"/>
            <a:ext cx="1440000" cy="1440000"/>
          </a:xfrm>
        </p:spPr>
        <p:txBody>
          <a:bodyPr/>
          <a:lstStyle/>
          <a:p>
            <a:r>
              <a:rPr lang="en-US"/>
              <a:t>Click icon to add picture</a:t>
            </a:r>
            <a:endParaRPr lang="en-US" dirty="0"/>
          </a:p>
        </p:txBody>
      </p:sp>
      <p:sp>
        <p:nvSpPr>
          <p:cNvPr id="11" name="Content Placeholder 2">
            <a:extLst>
              <a:ext uri="{FF2B5EF4-FFF2-40B4-BE49-F238E27FC236}">
                <a16:creationId xmlns:a16="http://schemas.microsoft.com/office/drawing/2014/main" id="{3CCCF501-FDC3-4341-B383-C2BE986274D0}"/>
              </a:ext>
            </a:extLst>
          </p:cNvPr>
          <p:cNvSpPr>
            <a:spLocks noGrp="1"/>
          </p:cNvSpPr>
          <p:nvPr>
            <p:ph sz="half" idx="14" hasCustomPrompt="1"/>
          </p:nvPr>
        </p:nvSpPr>
        <p:spPr>
          <a:xfrm>
            <a:off x="1260000" y="3500438"/>
            <a:ext cx="4320000" cy="540000"/>
          </a:xfrm>
        </p:spPr>
        <p:txBody>
          <a:bodyPr wrap="square" anchor="ctr">
            <a:normAutofit/>
          </a:bodyPr>
          <a:lstStyle>
            <a:lvl1pPr marL="0" indent="0" algn="ctr">
              <a:buNone/>
              <a:defRPr sz="2000" b="1"/>
            </a:lvl1pPr>
            <a:lvl2pPr marL="457200" indent="0" algn="ctr">
              <a:buNone/>
              <a:defRPr sz="2000" b="1"/>
            </a:lvl2pPr>
            <a:lvl3pPr marL="914400" indent="0" algn="ctr">
              <a:buNone/>
              <a:defRPr sz="2000" b="1"/>
            </a:lvl3pPr>
            <a:lvl4pPr marL="1371600" indent="0" algn="ctr">
              <a:buNone/>
              <a:defRPr sz="2000" b="1"/>
            </a:lvl4pPr>
            <a:lvl5pPr marL="1828800" indent="0" algn="ctr">
              <a:buNone/>
              <a:defRPr sz="2000" b="1"/>
            </a:lvl5pPr>
          </a:lstStyle>
          <a:p>
            <a:pPr lvl="0"/>
            <a:r>
              <a:rPr lang="en-US" dirty="0"/>
              <a:t>Feature title</a:t>
            </a:r>
          </a:p>
        </p:txBody>
      </p:sp>
      <p:sp>
        <p:nvSpPr>
          <p:cNvPr id="12" name="Content Placeholder 2">
            <a:extLst>
              <a:ext uri="{FF2B5EF4-FFF2-40B4-BE49-F238E27FC236}">
                <a16:creationId xmlns:a16="http://schemas.microsoft.com/office/drawing/2014/main" id="{7D7F7907-E1A0-0D40-9A8D-7175CF5E8A16}"/>
              </a:ext>
            </a:extLst>
          </p:cNvPr>
          <p:cNvSpPr>
            <a:spLocks noGrp="1"/>
          </p:cNvSpPr>
          <p:nvPr>
            <p:ph sz="half" idx="15" hasCustomPrompt="1"/>
          </p:nvPr>
        </p:nvSpPr>
        <p:spPr>
          <a:xfrm>
            <a:off x="1260000" y="4040438"/>
            <a:ext cx="4320000" cy="1898400"/>
          </a:xfrm>
        </p:spPr>
        <p:txBody>
          <a:bodyPr wrap="square">
            <a:normAutofit/>
          </a:bodyPr>
          <a:lstStyle>
            <a:lvl1pPr marL="0" indent="0" algn="ctr">
              <a:buNone/>
              <a:defRPr lang="en-US" dirty="0"/>
            </a:lvl1pPr>
            <a:lvl2pPr marL="457200" indent="0" algn="ctr">
              <a:buNone/>
              <a:defRPr sz="1200" b="0"/>
            </a:lvl2pPr>
            <a:lvl3pPr marL="914400" indent="0" algn="ctr">
              <a:buNone/>
              <a:defRPr sz="1200" b="0"/>
            </a:lvl3pPr>
            <a:lvl4pPr marL="1371600" indent="0" algn="ctr">
              <a:buNone/>
              <a:defRPr sz="1200" b="0"/>
            </a:lvl4pPr>
            <a:lvl5pPr marL="1828800" indent="0" algn="ctr">
              <a:buNone/>
              <a:defRPr sz="1200" b="0"/>
            </a:lvl5pPr>
          </a:lstStyle>
          <a:p>
            <a:pPr lvl="0"/>
            <a:r>
              <a:rPr lang="en-US" dirty="0"/>
              <a:t>Click to edit text</a:t>
            </a:r>
          </a:p>
        </p:txBody>
      </p:sp>
      <p:sp>
        <p:nvSpPr>
          <p:cNvPr id="13" name="Picture Placeholder 9">
            <a:extLst>
              <a:ext uri="{FF2B5EF4-FFF2-40B4-BE49-F238E27FC236}">
                <a16:creationId xmlns:a16="http://schemas.microsoft.com/office/drawing/2014/main" id="{A813520D-1E09-2849-B013-C7CABAFC3820}"/>
              </a:ext>
            </a:extLst>
          </p:cNvPr>
          <p:cNvSpPr>
            <a:spLocks noGrp="1"/>
          </p:cNvSpPr>
          <p:nvPr>
            <p:ph type="pic" sz="quarter" idx="16"/>
          </p:nvPr>
        </p:nvSpPr>
        <p:spPr>
          <a:xfrm>
            <a:off x="2705533" y="1800000"/>
            <a:ext cx="1440000" cy="1440000"/>
          </a:xfrm>
        </p:spPr>
        <p:txBody>
          <a:bodyPr/>
          <a:lstStyle/>
          <a:p>
            <a:r>
              <a:rPr lang="en-US"/>
              <a:t>Click icon to add picture</a:t>
            </a:r>
          </a:p>
        </p:txBody>
      </p:sp>
      <p:sp>
        <p:nvSpPr>
          <p:cNvPr id="3" name="Slide Number Placeholder 2">
            <a:extLst>
              <a:ext uri="{FF2B5EF4-FFF2-40B4-BE49-F238E27FC236}">
                <a16:creationId xmlns:a16="http://schemas.microsoft.com/office/drawing/2014/main" id="{310F1024-A0B0-5A48-AD0F-C607E67B6CBC}"/>
              </a:ext>
            </a:extLst>
          </p:cNvPr>
          <p:cNvSpPr>
            <a:spLocks noGrp="1"/>
          </p:cNvSpPr>
          <p:nvPr>
            <p:ph type="sldNum" sz="quarter" idx="17"/>
          </p:nvPr>
        </p:nvSpPr>
        <p:spPr/>
        <p:txBody>
          <a:bodyPr/>
          <a:lstStyle/>
          <a:p>
            <a:fld id="{05AD7B4A-18A6-AF4F-A22E-139A342BB38C}" type="slidenum">
              <a:rPr lang="en-US" smtClean="0"/>
              <a:pPr/>
              <a:t>‹#›</a:t>
            </a:fld>
            <a:endParaRPr lang="en-US"/>
          </a:p>
        </p:txBody>
      </p:sp>
    </p:spTree>
    <p:extLst>
      <p:ext uri="{BB962C8B-B14F-4D97-AF65-F5344CB8AC3E}">
        <p14:creationId xmlns:p14="http://schemas.microsoft.com/office/powerpoint/2010/main" val="25802203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3 Feature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05F79-11B2-7348-BA3A-122CB47D2648}"/>
              </a:ext>
            </a:extLst>
          </p:cNvPr>
          <p:cNvSpPr>
            <a:spLocks noGrp="1"/>
          </p:cNvSpPr>
          <p:nvPr>
            <p:ph type="title" hasCustomPrompt="1"/>
          </p:nvPr>
        </p:nvSpPr>
        <p:spPr>
          <a:xfrm>
            <a:off x="359999" y="360000"/>
            <a:ext cx="11453941" cy="360000"/>
          </a:xfrm>
        </p:spPr>
        <p:txBody>
          <a:bodyPr/>
          <a:lstStyle>
            <a:lvl1pPr>
              <a:defRPr/>
            </a:lvl1pPr>
          </a:lstStyle>
          <a:p>
            <a:r>
              <a:rPr lang="en-US" dirty="0"/>
              <a:t>Slide title (keep it short)</a:t>
            </a:r>
          </a:p>
        </p:txBody>
      </p:sp>
      <p:sp>
        <p:nvSpPr>
          <p:cNvPr id="6" name="Content Placeholder 2">
            <a:extLst>
              <a:ext uri="{FF2B5EF4-FFF2-40B4-BE49-F238E27FC236}">
                <a16:creationId xmlns:a16="http://schemas.microsoft.com/office/drawing/2014/main" id="{289ED947-9446-A640-9179-3DB09A4E8B58}"/>
              </a:ext>
            </a:extLst>
          </p:cNvPr>
          <p:cNvSpPr>
            <a:spLocks noGrp="1"/>
          </p:cNvSpPr>
          <p:nvPr>
            <p:ph sz="half" idx="10" hasCustomPrompt="1"/>
          </p:nvPr>
        </p:nvSpPr>
        <p:spPr>
          <a:xfrm>
            <a:off x="4296000" y="3500438"/>
            <a:ext cx="3600000" cy="540000"/>
          </a:xfrm>
        </p:spPr>
        <p:txBody>
          <a:bodyPr wrap="square" anchor="ctr">
            <a:normAutofit/>
          </a:bodyPr>
          <a:lstStyle>
            <a:lvl1pPr marL="0" indent="0" algn="ctr">
              <a:buNone/>
              <a:defRPr sz="2000" b="1"/>
            </a:lvl1pPr>
            <a:lvl2pPr marL="457200" indent="0" algn="ctr">
              <a:buNone/>
              <a:defRPr sz="2000" b="1"/>
            </a:lvl2pPr>
            <a:lvl3pPr marL="914400" indent="0" algn="ctr">
              <a:buNone/>
              <a:defRPr sz="2000" b="1"/>
            </a:lvl3pPr>
            <a:lvl4pPr marL="1371600" indent="0" algn="ctr">
              <a:buNone/>
              <a:defRPr sz="2000" b="1"/>
            </a:lvl4pPr>
            <a:lvl5pPr marL="1828800" indent="0" algn="ctr">
              <a:buNone/>
              <a:defRPr sz="2000" b="1"/>
            </a:lvl5pPr>
          </a:lstStyle>
          <a:p>
            <a:pPr lvl="0"/>
            <a:r>
              <a:rPr lang="en-US" dirty="0"/>
              <a:t>Feature title</a:t>
            </a:r>
          </a:p>
        </p:txBody>
      </p:sp>
      <p:sp>
        <p:nvSpPr>
          <p:cNvPr id="4" name="Footer Placeholder 3">
            <a:extLst>
              <a:ext uri="{FF2B5EF4-FFF2-40B4-BE49-F238E27FC236}">
                <a16:creationId xmlns:a16="http://schemas.microsoft.com/office/drawing/2014/main" id="{C5872C97-6E3B-CA43-91B5-90C7E0B00201}"/>
              </a:ext>
            </a:extLst>
          </p:cNvPr>
          <p:cNvSpPr>
            <a:spLocks noGrp="1"/>
          </p:cNvSpPr>
          <p:nvPr>
            <p:ph type="ftr" sz="quarter" idx="11"/>
          </p:nvPr>
        </p:nvSpPr>
        <p:spPr/>
        <p:txBody>
          <a:bodyPr/>
          <a:lstStyle/>
          <a:p>
            <a:endParaRPr lang="en-US" dirty="0"/>
          </a:p>
        </p:txBody>
      </p:sp>
      <p:sp>
        <p:nvSpPr>
          <p:cNvPr id="9" name="Content Placeholder 2">
            <a:extLst>
              <a:ext uri="{FF2B5EF4-FFF2-40B4-BE49-F238E27FC236}">
                <a16:creationId xmlns:a16="http://schemas.microsoft.com/office/drawing/2014/main" id="{844032B7-8F95-7942-8129-183B5BE2DF66}"/>
              </a:ext>
            </a:extLst>
          </p:cNvPr>
          <p:cNvSpPr>
            <a:spLocks noGrp="1"/>
          </p:cNvSpPr>
          <p:nvPr>
            <p:ph sz="half" idx="12" hasCustomPrompt="1"/>
          </p:nvPr>
        </p:nvSpPr>
        <p:spPr>
          <a:xfrm>
            <a:off x="4296000" y="4040438"/>
            <a:ext cx="3600000" cy="1898400"/>
          </a:xfrm>
        </p:spPr>
        <p:txBody>
          <a:bodyPr wrap="square">
            <a:normAutofit/>
          </a:bodyPr>
          <a:lstStyle>
            <a:lvl1pPr marL="0" indent="0" algn="ctr">
              <a:buNone/>
              <a:defRPr lang="en-US" dirty="0"/>
            </a:lvl1pPr>
            <a:lvl2pPr marL="457200" indent="0" algn="ctr">
              <a:buNone/>
              <a:defRPr sz="1200" b="0"/>
            </a:lvl2pPr>
            <a:lvl3pPr marL="914400" indent="0" algn="ctr">
              <a:buNone/>
              <a:defRPr sz="1200" b="0"/>
            </a:lvl3pPr>
            <a:lvl4pPr marL="1371600" indent="0" algn="ctr">
              <a:buNone/>
              <a:defRPr sz="1200" b="0"/>
            </a:lvl4pPr>
            <a:lvl5pPr marL="1828800" indent="0" algn="ctr">
              <a:buNone/>
              <a:defRPr sz="1200" b="0"/>
            </a:lvl5pPr>
          </a:lstStyle>
          <a:p>
            <a:pPr lvl="0"/>
            <a:r>
              <a:rPr lang="en-US" dirty="0"/>
              <a:t>Click to edit text</a:t>
            </a:r>
          </a:p>
        </p:txBody>
      </p:sp>
      <p:sp>
        <p:nvSpPr>
          <p:cNvPr id="10" name="Picture Placeholder 9">
            <a:extLst>
              <a:ext uri="{FF2B5EF4-FFF2-40B4-BE49-F238E27FC236}">
                <a16:creationId xmlns:a16="http://schemas.microsoft.com/office/drawing/2014/main" id="{5F12707A-F24B-174B-818C-61D6BF78FFA8}"/>
              </a:ext>
            </a:extLst>
          </p:cNvPr>
          <p:cNvSpPr>
            <a:spLocks noGrp="1"/>
          </p:cNvSpPr>
          <p:nvPr>
            <p:ph type="pic" sz="quarter" idx="13"/>
          </p:nvPr>
        </p:nvSpPr>
        <p:spPr>
          <a:xfrm>
            <a:off x="5376000" y="1800000"/>
            <a:ext cx="1440000" cy="1440000"/>
          </a:xfrm>
        </p:spPr>
        <p:txBody>
          <a:bodyPr/>
          <a:lstStyle/>
          <a:p>
            <a:r>
              <a:rPr lang="en-US"/>
              <a:t>Click icon to add picture</a:t>
            </a:r>
            <a:endParaRPr lang="en-US" dirty="0"/>
          </a:p>
        </p:txBody>
      </p:sp>
      <p:sp>
        <p:nvSpPr>
          <p:cNvPr id="11" name="Content Placeholder 2">
            <a:extLst>
              <a:ext uri="{FF2B5EF4-FFF2-40B4-BE49-F238E27FC236}">
                <a16:creationId xmlns:a16="http://schemas.microsoft.com/office/drawing/2014/main" id="{3CCCF501-FDC3-4341-B383-C2BE986274D0}"/>
              </a:ext>
            </a:extLst>
          </p:cNvPr>
          <p:cNvSpPr>
            <a:spLocks noGrp="1"/>
          </p:cNvSpPr>
          <p:nvPr>
            <p:ph sz="half" idx="14" hasCustomPrompt="1"/>
          </p:nvPr>
        </p:nvSpPr>
        <p:spPr>
          <a:xfrm>
            <a:off x="360000" y="3500438"/>
            <a:ext cx="3600000" cy="540000"/>
          </a:xfrm>
        </p:spPr>
        <p:txBody>
          <a:bodyPr wrap="square" anchor="ctr">
            <a:normAutofit/>
          </a:bodyPr>
          <a:lstStyle>
            <a:lvl1pPr marL="0" indent="0" algn="ctr">
              <a:buNone/>
              <a:defRPr sz="2000" b="1"/>
            </a:lvl1pPr>
            <a:lvl2pPr marL="457200" indent="0" algn="ctr">
              <a:buNone/>
              <a:defRPr sz="2000" b="1"/>
            </a:lvl2pPr>
            <a:lvl3pPr marL="914400" indent="0" algn="ctr">
              <a:buNone/>
              <a:defRPr sz="2000" b="1"/>
            </a:lvl3pPr>
            <a:lvl4pPr marL="1371600" indent="0" algn="ctr">
              <a:buNone/>
              <a:defRPr sz="2000" b="1"/>
            </a:lvl4pPr>
            <a:lvl5pPr marL="1828800" indent="0" algn="ctr">
              <a:buNone/>
              <a:defRPr sz="2000" b="1"/>
            </a:lvl5pPr>
          </a:lstStyle>
          <a:p>
            <a:pPr lvl="0"/>
            <a:r>
              <a:rPr lang="en-US" dirty="0"/>
              <a:t>Feature title</a:t>
            </a:r>
          </a:p>
        </p:txBody>
      </p:sp>
      <p:sp>
        <p:nvSpPr>
          <p:cNvPr id="12" name="Content Placeholder 2">
            <a:extLst>
              <a:ext uri="{FF2B5EF4-FFF2-40B4-BE49-F238E27FC236}">
                <a16:creationId xmlns:a16="http://schemas.microsoft.com/office/drawing/2014/main" id="{7D7F7907-E1A0-0D40-9A8D-7175CF5E8A16}"/>
              </a:ext>
            </a:extLst>
          </p:cNvPr>
          <p:cNvSpPr>
            <a:spLocks noGrp="1"/>
          </p:cNvSpPr>
          <p:nvPr>
            <p:ph sz="half" idx="15" hasCustomPrompt="1"/>
          </p:nvPr>
        </p:nvSpPr>
        <p:spPr>
          <a:xfrm>
            <a:off x="360000" y="4040438"/>
            <a:ext cx="3600000" cy="1898400"/>
          </a:xfrm>
        </p:spPr>
        <p:txBody>
          <a:bodyPr wrap="square">
            <a:normAutofit/>
          </a:bodyPr>
          <a:lstStyle>
            <a:lvl1pPr marL="0" indent="0" algn="ctr">
              <a:buNone/>
              <a:defRPr lang="en-US" dirty="0"/>
            </a:lvl1pPr>
            <a:lvl2pPr marL="457200" indent="0" algn="ctr">
              <a:buNone/>
              <a:defRPr sz="1200" b="0"/>
            </a:lvl2pPr>
            <a:lvl3pPr marL="914400" indent="0" algn="ctr">
              <a:buNone/>
              <a:defRPr sz="1200" b="0"/>
            </a:lvl3pPr>
            <a:lvl4pPr marL="1371600" indent="0" algn="ctr">
              <a:buNone/>
              <a:defRPr sz="1200" b="0"/>
            </a:lvl4pPr>
            <a:lvl5pPr marL="1828800" indent="0" algn="ctr">
              <a:buNone/>
              <a:defRPr sz="1200" b="0"/>
            </a:lvl5pPr>
          </a:lstStyle>
          <a:p>
            <a:pPr lvl="0"/>
            <a:r>
              <a:rPr lang="en-US" dirty="0"/>
              <a:t>Click to edit text</a:t>
            </a:r>
          </a:p>
        </p:txBody>
      </p:sp>
      <p:sp>
        <p:nvSpPr>
          <p:cNvPr id="13" name="Picture Placeholder 9">
            <a:extLst>
              <a:ext uri="{FF2B5EF4-FFF2-40B4-BE49-F238E27FC236}">
                <a16:creationId xmlns:a16="http://schemas.microsoft.com/office/drawing/2014/main" id="{A813520D-1E09-2849-B013-C7CABAFC3820}"/>
              </a:ext>
            </a:extLst>
          </p:cNvPr>
          <p:cNvSpPr>
            <a:spLocks noGrp="1"/>
          </p:cNvSpPr>
          <p:nvPr>
            <p:ph type="pic" sz="quarter" idx="16"/>
          </p:nvPr>
        </p:nvSpPr>
        <p:spPr>
          <a:xfrm>
            <a:off x="1440000" y="1800000"/>
            <a:ext cx="1440000" cy="1440000"/>
          </a:xfrm>
        </p:spPr>
        <p:txBody>
          <a:bodyPr/>
          <a:lstStyle/>
          <a:p>
            <a:r>
              <a:rPr lang="en-US"/>
              <a:t>Click icon to add picture</a:t>
            </a:r>
          </a:p>
        </p:txBody>
      </p:sp>
      <p:sp>
        <p:nvSpPr>
          <p:cNvPr id="14" name="Content Placeholder 2">
            <a:extLst>
              <a:ext uri="{FF2B5EF4-FFF2-40B4-BE49-F238E27FC236}">
                <a16:creationId xmlns:a16="http://schemas.microsoft.com/office/drawing/2014/main" id="{812F093D-0114-1B40-A555-E61229481539}"/>
              </a:ext>
            </a:extLst>
          </p:cNvPr>
          <p:cNvSpPr>
            <a:spLocks noGrp="1"/>
          </p:cNvSpPr>
          <p:nvPr>
            <p:ph sz="half" idx="17" hasCustomPrompt="1"/>
          </p:nvPr>
        </p:nvSpPr>
        <p:spPr>
          <a:xfrm>
            <a:off x="8213941" y="3500438"/>
            <a:ext cx="3600000" cy="540000"/>
          </a:xfrm>
        </p:spPr>
        <p:txBody>
          <a:bodyPr wrap="square" anchor="ctr">
            <a:normAutofit/>
          </a:bodyPr>
          <a:lstStyle>
            <a:lvl1pPr marL="0" indent="0" algn="ctr">
              <a:buNone/>
              <a:defRPr sz="2000" b="1"/>
            </a:lvl1pPr>
            <a:lvl2pPr marL="457200" indent="0" algn="ctr">
              <a:buNone/>
              <a:defRPr sz="2000" b="1"/>
            </a:lvl2pPr>
            <a:lvl3pPr marL="914400" indent="0" algn="ctr">
              <a:buNone/>
              <a:defRPr sz="2000" b="1"/>
            </a:lvl3pPr>
            <a:lvl4pPr marL="1371600" indent="0" algn="ctr">
              <a:buNone/>
              <a:defRPr sz="2000" b="1"/>
            </a:lvl4pPr>
            <a:lvl5pPr marL="1828800" indent="0" algn="ctr">
              <a:buNone/>
              <a:defRPr sz="2000" b="1"/>
            </a:lvl5pPr>
          </a:lstStyle>
          <a:p>
            <a:pPr lvl="0"/>
            <a:r>
              <a:rPr lang="en-US" dirty="0"/>
              <a:t>Feature title</a:t>
            </a:r>
          </a:p>
        </p:txBody>
      </p:sp>
      <p:sp>
        <p:nvSpPr>
          <p:cNvPr id="15" name="Content Placeholder 2">
            <a:extLst>
              <a:ext uri="{FF2B5EF4-FFF2-40B4-BE49-F238E27FC236}">
                <a16:creationId xmlns:a16="http://schemas.microsoft.com/office/drawing/2014/main" id="{5B307D3E-F862-E445-A818-E6B8B1537F35}"/>
              </a:ext>
            </a:extLst>
          </p:cNvPr>
          <p:cNvSpPr>
            <a:spLocks noGrp="1"/>
          </p:cNvSpPr>
          <p:nvPr>
            <p:ph sz="half" idx="18" hasCustomPrompt="1"/>
          </p:nvPr>
        </p:nvSpPr>
        <p:spPr>
          <a:xfrm>
            <a:off x="8213941" y="4040438"/>
            <a:ext cx="3600000" cy="1898400"/>
          </a:xfrm>
        </p:spPr>
        <p:txBody>
          <a:bodyPr wrap="square">
            <a:normAutofit/>
          </a:bodyPr>
          <a:lstStyle>
            <a:lvl1pPr marL="0" indent="0" algn="ctr">
              <a:buNone/>
              <a:defRPr lang="en-US" dirty="0"/>
            </a:lvl1pPr>
            <a:lvl2pPr marL="457200" indent="0" algn="ctr">
              <a:buNone/>
              <a:defRPr sz="1200" b="0"/>
            </a:lvl2pPr>
            <a:lvl3pPr marL="914400" indent="0" algn="ctr">
              <a:buNone/>
              <a:defRPr sz="1200" b="0"/>
            </a:lvl3pPr>
            <a:lvl4pPr marL="1371600" indent="0" algn="ctr">
              <a:buNone/>
              <a:defRPr sz="1200" b="0"/>
            </a:lvl4pPr>
            <a:lvl5pPr marL="1828800" indent="0" algn="ctr">
              <a:buNone/>
              <a:defRPr sz="1200" b="0"/>
            </a:lvl5pPr>
          </a:lstStyle>
          <a:p>
            <a:pPr lvl="0"/>
            <a:r>
              <a:rPr lang="en-US" dirty="0"/>
              <a:t>Click to edit text</a:t>
            </a:r>
          </a:p>
        </p:txBody>
      </p:sp>
      <p:sp>
        <p:nvSpPr>
          <p:cNvPr id="16" name="Picture Placeholder 9">
            <a:extLst>
              <a:ext uri="{FF2B5EF4-FFF2-40B4-BE49-F238E27FC236}">
                <a16:creationId xmlns:a16="http://schemas.microsoft.com/office/drawing/2014/main" id="{A4C23BE8-B71F-6A47-B4AE-F1E494DBB71D}"/>
              </a:ext>
            </a:extLst>
          </p:cNvPr>
          <p:cNvSpPr>
            <a:spLocks noGrp="1"/>
          </p:cNvSpPr>
          <p:nvPr>
            <p:ph type="pic" sz="quarter" idx="19"/>
          </p:nvPr>
        </p:nvSpPr>
        <p:spPr>
          <a:xfrm>
            <a:off x="9293941" y="1800000"/>
            <a:ext cx="1440000" cy="1440000"/>
          </a:xfrm>
        </p:spPr>
        <p:txBody>
          <a:bodyPr/>
          <a:lstStyle/>
          <a:p>
            <a:r>
              <a:rPr lang="en-US"/>
              <a:t>Click icon to add picture</a:t>
            </a:r>
          </a:p>
        </p:txBody>
      </p:sp>
      <p:sp>
        <p:nvSpPr>
          <p:cNvPr id="3" name="Slide Number Placeholder 2">
            <a:extLst>
              <a:ext uri="{FF2B5EF4-FFF2-40B4-BE49-F238E27FC236}">
                <a16:creationId xmlns:a16="http://schemas.microsoft.com/office/drawing/2014/main" id="{B13E2877-5923-2D4F-A10A-13BB8D8B31E3}"/>
              </a:ext>
            </a:extLst>
          </p:cNvPr>
          <p:cNvSpPr>
            <a:spLocks noGrp="1"/>
          </p:cNvSpPr>
          <p:nvPr>
            <p:ph type="sldNum" sz="quarter" idx="20"/>
          </p:nvPr>
        </p:nvSpPr>
        <p:spPr/>
        <p:txBody>
          <a:bodyPr/>
          <a:lstStyle/>
          <a:p>
            <a:fld id="{05AD7B4A-18A6-AF4F-A22E-139A342BB38C}" type="slidenum">
              <a:rPr lang="en-US" smtClean="0"/>
              <a:pPr/>
              <a:t>‹#›</a:t>
            </a:fld>
            <a:endParaRPr lang="en-US"/>
          </a:p>
        </p:txBody>
      </p:sp>
    </p:spTree>
    <p:extLst>
      <p:ext uri="{BB962C8B-B14F-4D97-AF65-F5344CB8AC3E}">
        <p14:creationId xmlns:p14="http://schemas.microsoft.com/office/powerpoint/2010/main" val="41073417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_4 Feature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05F79-11B2-7348-BA3A-122CB47D2648}"/>
              </a:ext>
            </a:extLst>
          </p:cNvPr>
          <p:cNvSpPr>
            <a:spLocks noGrp="1"/>
          </p:cNvSpPr>
          <p:nvPr>
            <p:ph type="title" hasCustomPrompt="1"/>
          </p:nvPr>
        </p:nvSpPr>
        <p:spPr>
          <a:xfrm>
            <a:off x="359999" y="360000"/>
            <a:ext cx="11453941" cy="360000"/>
          </a:xfrm>
        </p:spPr>
        <p:txBody>
          <a:bodyPr/>
          <a:lstStyle>
            <a:lvl1pPr>
              <a:defRPr/>
            </a:lvl1pPr>
          </a:lstStyle>
          <a:p>
            <a:r>
              <a:rPr lang="en-US" dirty="0"/>
              <a:t>Slide title (keep it short)</a:t>
            </a:r>
          </a:p>
        </p:txBody>
      </p:sp>
      <p:sp>
        <p:nvSpPr>
          <p:cNvPr id="4" name="Footer Placeholder 3">
            <a:extLst>
              <a:ext uri="{FF2B5EF4-FFF2-40B4-BE49-F238E27FC236}">
                <a16:creationId xmlns:a16="http://schemas.microsoft.com/office/drawing/2014/main" id="{C5872C97-6E3B-CA43-91B5-90C7E0B00201}"/>
              </a:ext>
            </a:extLst>
          </p:cNvPr>
          <p:cNvSpPr>
            <a:spLocks noGrp="1"/>
          </p:cNvSpPr>
          <p:nvPr>
            <p:ph type="ftr" sz="quarter" idx="11"/>
          </p:nvPr>
        </p:nvSpPr>
        <p:spPr/>
        <p:txBody>
          <a:bodyPr/>
          <a:lstStyle/>
          <a:p>
            <a:endParaRPr lang="en-US" dirty="0"/>
          </a:p>
        </p:txBody>
      </p:sp>
      <p:sp>
        <p:nvSpPr>
          <p:cNvPr id="11" name="Content Placeholder 2">
            <a:extLst>
              <a:ext uri="{FF2B5EF4-FFF2-40B4-BE49-F238E27FC236}">
                <a16:creationId xmlns:a16="http://schemas.microsoft.com/office/drawing/2014/main" id="{3CCCF501-FDC3-4341-B383-C2BE986274D0}"/>
              </a:ext>
            </a:extLst>
          </p:cNvPr>
          <p:cNvSpPr>
            <a:spLocks noGrp="1"/>
          </p:cNvSpPr>
          <p:nvPr>
            <p:ph sz="half" idx="14" hasCustomPrompt="1"/>
          </p:nvPr>
        </p:nvSpPr>
        <p:spPr>
          <a:xfrm>
            <a:off x="360000" y="3501858"/>
            <a:ext cx="2376000" cy="540000"/>
          </a:xfrm>
        </p:spPr>
        <p:txBody>
          <a:bodyPr wrap="square" anchor="ctr">
            <a:normAutofit/>
          </a:bodyPr>
          <a:lstStyle>
            <a:lvl1pPr marL="0" indent="0" algn="ctr">
              <a:buNone/>
              <a:defRPr sz="2000" b="1"/>
            </a:lvl1pPr>
            <a:lvl2pPr marL="457200" indent="0" algn="ctr">
              <a:buNone/>
              <a:defRPr sz="2000" b="1"/>
            </a:lvl2pPr>
            <a:lvl3pPr marL="914400" indent="0" algn="ctr">
              <a:buNone/>
              <a:defRPr sz="2000" b="1"/>
            </a:lvl3pPr>
            <a:lvl4pPr marL="1371600" indent="0" algn="ctr">
              <a:buNone/>
              <a:defRPr sz="2000" b="1"/>
            </a:lvl4pPr>
            <a:lvl5pPr marL="1828800" indent="0" algn="ctr">
              <a:buNone/>
              <a:defRPr sz="2000" b="1"/>
            </a:lvl5pPr>
          </a:lstStyle>
          <a:p>
            <a:pPr lvl="0"/>
            <a:r>
              <a:rPr lang="en-US" dirty="0"/>
              <a:t>Feature title</a:t>
            </a:r>
          </a:p>
        </p:txBody>
      </p:sp>
      <p:sp>
        <p:nvSpPr>
          <p:cNvPr id="12" name="Content Placeholder 2">
            <a:extLst>
              <a:ext uri="{FF2B5EF4-FFF2-40B4-BE49-F238E27FC236}">
                <a16:creationId xmlns:a16="http://schemas.microsoft.com/office/drawing/2014/main" id="{7D7F7907-E1A0-0D40-9A8D-7175CF5E8A16}"/>
              </a:ext>
            </a:extLst>
          </p:cNvPr>
          <p:cNvSpPr>
            <a:spLocks noGrp="1"/>
          </p:cNvSpPr>
          <p:nvPr>
            <p:ph sz="half" idx="15" hasCustomPrompt="1"/>
          </p:nvPr>
        </p:nvSpPr>
        <p:spPr>
          <a:xfrm>
            <a:off x="360000" y="4041858"/>
            <a:ext cx="2376000" cy="1898400"/>
          </a:xfrm>
        </p:spPr>
        <p:txBody>
          <a:bodyPr wrap="square">
            <a:normAutofit/>
          </a:bodyPr>
          <a:lstStyle>
            <a:lvl1pPr marL="0" indent="0" algn="ctr">
              <a:buNone/>
              <a:defRPr lang="en-US" dirty="0"/>
            </a:lvl1pPr>
            <a:lvl2pPr marL="457200" indent="0" algn="ctr">
              <a:buNone/>
              <a:defRPr sz="1200" b="0"/>
            </a:lvl2pPr>
            <a:lvl3pPr marL="914400" indent="0" algn="ctr">
              <a:buNone/>
              <a:defRPr sz="1200" b="0"/>
            </a:lvl3pPr>
            <a:lvl4pPr marL="1371600" indent="0" algn="ctr">
              <a:buNone/>
              <a:defRPr sz="1200" b="0"/>
            </a:lvl4pPr>
            <a:lvl5pPr marL="1828800" indent="0" algn="ctr">
              <a:buNone/>
              <a:defRPr sz="1200" b="0"/>
            </a:lvl5pPr>
          </a:lstStyle>
          <a:p>
            <a:pPr lvl="0"/>
            <a:r>
              <a:rPr lang="en-US" dirty="0"/>
              <a:t>Click to edit text</a:t>
            </a:r>
          </a:p>
        </p:txBody>
      </p:sp>
      <p:sp>
        <p:nvSpPr>
          <p:cNvPr id="13" name="Picture Placeholder 9">
            <a:extLst>
              <a:ext uri="{FF2B5EF4-FFF2-40B4-BE49-F238E27FC236}">
                <a16:creationId xmlns:a16="http://schemas.microsoft.com/office/drawing/2014/main" id="{A813520D-1E09-2849-B013-C7CABAFC3820}"/>
              </a:ext>
            </a:extLst>
          </p:cNvPr>
          <p:cNvSpPr>
            <a:spLocks noGrp="1"/>
          </p:cNvSpPr>
          <p:nvPr>
            <p:ph type="pic" sz="quarter" idx="16"/>
          </p:nvPr>
        </p:nvSpPr>
        <p:spPr>
          <a:xfrm>
            <a:off x="828000" y="1800000"/>
            <a:ext cx="1440000" cy="1440000"/>
          </a:xfrm>
        </p:spPr>
        <p:txBody>
          <a:bodyPr/>
          <a:lstStyle/>
          <a:p>
            <a:r>
              <a:rPr lang="en-US"/>
              <a:t>Click icon to add picture</a:t>
            </a:r>
          </a:p>
        </p:txBody>
      </p:sp>
      <p:sp>
        <p:nvSpPr>
          <p:cNvPr id="17" name="Content Placeholder 2">
            <a:extLst>
              <a:ext uri="{FF2B5EF4-FFF2-40B4-BE49-F238E27FC236}">
                <a16:creationId xmlns:a16="http://schemas.microsoft.com/office/drawing/2014/main" id="{69E00F8D-85C1-1840-8752-47A8B60D31E1}"/>
              </a:ext>
            </a:extLst>
          </p:cNvPr>
          <p:cNvSpPr>
            <a:spLocks noGrp="1"/>
          </p:cNvSpPr>
          <p:nvPr>
            <p:ph sz="half" idx="17" hasCustomPrompt="1"/>
          </p:nvPr>
        </p:nvSpPr>
        <p:spPr>
          <a:xfrm>
            <a:off x="9437940" y="3500438"/>
            <a:ext cx="2376000" cy="540000"/>
          </a:xfrm>
        </p:spPr>
        <p:txBody>
          <a:bodyPr wrap="square" anchor="ctr">
            <a:normAutofit/>
          </a:bodyPr>
          <a:lstStyle>
            <a:lvl1pPr marL="0" indent="0" algn="ctr">
              <a:buNone/>
              <a:defRPr sz="2000" b="1"/>
            </a:lvl1pPr>
            <a:lvl2pPr marL="457200" indent="0" algn="ctr">
              <a:buNone/>
              <a:defRPr sz="2000" b="1"/>
            </a:lvl2pPr>
            <a:lvl3pPr marL="914400" indent="0" algn="ctr">
              <a:buNone/>
              <a:defRPr sz="2000" b="1"/>
            </a:lvl3pPr>
            <a:lvl4pPr marL="1371600" indent="0" algn="ctr">
              <a:buNone/>
              <a:defRPr sz="2000" b="1"/>
            </a:lvl4pPr>
            <a:lvl5pPr marL="1828800" indent="0" algn="ctr">
              <a:buNone/>
              <a:defRPr sz="2000" b="1"/>
            </a:lvl5pPr>
          </a:lstStyle>
          <a:p>
            <a:pPr lvl="0"/>
            <a:r>
              <a:rPr lang="en-US" dirty="0"/>
              <a:t>Feature title</a:t>
            </a:r>
          </a:p>
        </p:txBody>
      </p:sp>
      <p:sp>
        <p:nvSpPr>
          <p:cNvPr id="18" name="Content Placeholder 2">
            <a:extLst>
              <a:ext uri="{FF2B5EF4-FFF2-40B4-BE49-F238E27FC236}">
                <a16:creationId xmlns:a16="http://schemas.microsoft.com/office/drawing/2014/main" id="{FF5D9CBE-4AEA-C743-94CE-1E813C93730D}"/>
              </a:ext>
            </a:extLst>
          </p:cNvPr>
          <p:cNvSpPr>
            <a:spLocks noGrp="1"/>
          </p:cNvSpPr>
          <p:nvPr>
            <p:ph sz="half" idx="18" hasCustomPrompt="1"/>
          </p:nvPr>
        </p:nvSpPr>
        <p:spPr>
          <a:xfrm>
            <a:off x="9437940" y="4040438"/>
            <a:ext cx="2376000" cy="1898400"/>
          </a:xfrm>
        </p:spPr>
        <p:txBody>
          <a:bodyPr wrap="square">
            <a:normAutofit/>
          </a:bodyPr>
          <a:lstStyle>
            <a:lvl1pPr marL="0" indent="0" algn="ctr">
              <a:buNone/>
              <a:defRPr lang="en-US" dirty="0"/>
            </a:lvl1pPr>
            <a:lvl2pPr marL="457200" indent="0" algn="ctr">
              <a:buNone/>
              <a:defRPr sz="1200" b="0"/>
            </a:lvl2pPr>
            <a:lvl3pPr marL="914400" indent="0" algn="ctr">
              <a:buNone/>
              <a:defRPr sz="1200" b="0"/>
            </a:lvl3pPr>
            <a:lvl4pPr marL="1371600" indent="0" algn="ctr">
              <a:buNone/>
              <a:defRPr sz="1200" b="0"/>
            </a:lvl4pPr>
            <a:lvl5pPr marL="1828800" indent="0" algn="ctr">
              <a:buNone/>
              <a:defRPr sz="1200" b="0"/>
            </a:lvl5pPr>
          </a:lstStyle>
          <a:p>
            <a:pPr lvl="0"/>
            <a:r>
              <a:rPr lang="en-US" dirty="0"/>
              <a:t>Click to edit text</a:t>
            </a:r>
          </a:p>
        </p:txBody>
      </p:sp>
      <p:sp>
        <p:nvSpPr>
          <p:cNvPr id="19" name="Picture Placeholder 9">
            <a:extLst>
              <a:ext uri="{FF2B5EF4-FFF2-40B4-BE49-F238E27FC236}">
                <a16:creationId xmlns:a16="http://schemas.microsoft.com/office/drawing/2014/main" id="{9C47317C-25E2-074D-9F50-5CA73A67BB21}"/>
              </a:ext>
            </a:extLst>
          </p:cNvPr>
          <p:cNvSpPr>
            <a:spLocks noGrp="1"/>
          </p:cNvSpPr>
          <p:nvPr>
            <p:ph type="pic" sz="quarter" idx="19"/>
          </p:nvPr>
        </p:nvSpPr>
        <p:spPr>
          <a:xfrm>
            <a:off x="9905940" y="1800000"/>
            <a:ext cx="1440000" cy="1440000"/>
          </a:xfrm>
        </p:spPr>
        <p:txBody>
          <a:bodyPr/>
          <a:lstStyle/>
          <a:p>
            <a:r>
              <a:rPr lang="en-US"/>
              <a:t>Click icon to add picture</a:t>
            </a:r>
            <a:endParaRPr lang="en-US" dirty="0"/>
          </a:p>
        </p:txBody>
      </p:sp>
      <p:sp>
        <p:nvSpPr>
          <p:cNvPr id="20" name="Content Placeholder 2">
            <a:extLst>
              <a:ext uri="{FF2B5EF4-FFF2-40B4-BE49-F238E27FC236}">
                <a16:creationId xmlns:a16="http://schemas.microsoft.com/office/drawing/2014/main" id="{8907E2C0-3E03-1745-AA6D-BEEBA9234F73}"/>
              </a:ext>
            </a:extLst>
          </p:cNvPr>
          <p:cNvSpPr>
            <a:spLocks noGrp="1"/>
          </p:cNvSpPr>
          <p:nvPr>
            <p:ph sz="half" idx="20" hasCustomPrompt="1"/>
          </p:nvPr>
        </p:nvSpPr>
        <p:spPr>
          <a:xfrm>
            <a:off x="3385980" y="3500438"/>
            <a:ext cx="2376000" cy="540000"/>
          </a:xfrm>
        </p:spPr>
        <p:txBody>
          <a:bodyPr wrap="square" anchor="ctr">
            <a:normAutofit/>
          </a:bodyPr>
          <a:lstStyle>
            <a:lvl1pPr marL="0" indent="0" algn="ctr">
              <a:buNone/>
              <a:defRPr sz="2000" b="1"/>
            </a:lvl1pPr>
            <a:lvl2pPr marL="457200" indent="0" algn="ctr">
              <a:buNone/>
              <a:defRPr sz="2000" b="1"/>
            </a:lvl2pPr>
            <a:lvl3pPr marL="914400" indent="0" algn="ctr">
              <a:buNone/>
              <a:defRPr sz="2000" b="1"/>
            </a:lvl3pPr>
            <a:lvl4pPr marL="1371600" indent="0" algn="ctr">
              <a:buNone/>
              <a:defRPr sz="2000" b="1"/>
            </a:lvl4pPr>
            <a:lvl5pPr marL="1828800" indent="0" algn="ctr">
              <a:buNone/>
              <a:defRPr sz="2000" b="1"/>
            </a:lvl5pPr>
          </a:lstStyle>
          <a:p>
            <a:pPr lvl="0"/>
            <a:r>
              <a:rPr lang="en-US" dirty="0"/>
              <a:t>Feature title</a:t>
            </a:r>
          </a:p>
        </p:txBody>
      </p:sp>
      <p:sp>
        <p:nvSpPr>
          <p:cNvPr id="21" name="Content Placeholder 2">
            <a:extLst>
              <a:ext uri="{FF2B5EF4-FFF2-40B4-BE49-F238E27FC236}">
                <a16:creationId xmlns:a16="http://schemas.microsoft.com/office/drawing/2014/main" id="{3FBDE84B-AB5D-5F48-BC67-32C65E5D255C}"/>
              </a:ext>
            </a:extLst>
          </p:cNvPr>
          <p:cNvSpPr>
            <a:spLocks noGrp="1"/>
          </p:cNvSpPr>
          <p:nvPr>
            <p:ph sz="half" idx="21" hasCustomPrompt="1"/>
          </p:nvPr>
        </p:nvSpPr>
        <p:spPr>
          <a:xfrm>
            <a:off x="3385980" y="4040438"/>
            <a:ext cx="2376000" cy="1898400"/>
          </a:xfrm>
        </p:spPr>
        <p:txBody>
          <a:bodyPr wrap="square">
            <a:normAutofit/>
          </a:bodyPr>
          <a:lstStyle>
            <a:lvl1pPr marL="0" indent="0" algn="ctr">
              <a:buNone/>
              <a:defRPr lang="en-US" dirty="0"/>
            </a:lvl1pPr>
            <a:lvl2pPr marL="457200" indent="0" algn="ctr">
              <a:buNone/>
              <a:defRPr sz="1200" b="0"/>
            </a:lvl2pPr>
            <a:lvl3pPr marL="914400" indent="0" algn="ctr">
              <a:buNone/>
              <a:defRPr sz="1200" b="0"/>
            </a:lvl3pPr>
            <a:lvl4pPr marL="1371600" indent="0" algn="ctr">
              <a:buNone/>
              <a:defRPr sz="1200" b="0"/>
            </a:lvl4pPr>
            <a:lvl5pPr marL="1828800" indent="0" algn="ctr">
              <a:buNone/>
              <a:defRPr sz="1200" b="0"/>
            </a:lvl5pPr>
          </a:lstStyle>
          <a:p>
            <a:pPr lvl="0"/>
            <a:r>
              <a:rPr lang="en-US" dirty="0"/>
              <a:t>Click to edit text</a:t>
            </a:r>
          </a:p>
        </p:txBody>
      </p:sp>
      <p:sp>
        <p:nvSpPr>
          <p:cNvPr id="22" name="Picture Placeholder 9">
            <a:extLst>
              <a:ext uri="{FF2B5EF4-FFF2-40B4-BE49-F238E27FC236}">
                <a16:creationId xmlns:a16="http://schemas.microsoft.com/office/drawing/2014/main" id="{7FA7E87E-7496-5F4B-BF76-495359E53DC3}"/>
              </a:ext>
            </a:extLst>
          </p:cNvPr>
          <p:cNvSpPr>
            <a:spLocks noGrp="1"/>
          </p:cNvSpPr>
          <p:nvPr>
            <p:ph type="pic" sz="quarter" idx="22"/>
          </p:nvPr>
        </p:nvSpPr>
        <p:spPr>
          <a:xfrm>
            <a:off x="3853980" y="1800000"/>
            <a:ext cx="1440000" cy="1440000"/>
          </a:xfrm>
        </p:spPr>
        <p:txBody>
          <a:bodyPr/>
          <a:lstStyle/>
          <a:p>
            <a:r>
              <a:rPr lang="en-US"/>
              <a:t>Click icon to add picture</a:t>
            </a:r>
          </a:p>
        </p:txBody>
      </p:sp>
      <p:sp>
        <p:nvSpPr>
          <p:cNvPr id="23" name="Content Placeholder 2">
            <a:extLst>
              <a:ext uri="{FF2B5EF4-FFF2-40B4-BE49-F238E27FC236}">
                <a16:creationId xmlns:a16="http://schemas.microsoft.com/office/drawing/2014/main" id="{6E36CE0B-10D8-3547-8BD2-7BC4914C7953}"/>
              </a:ext>
            </a:extLst>
          </p:cNvPr>
          <p:cNvSpPr>
            <a:spLocks noGrp="1"/>
          </p:cNvSpPr>
          <p:nvPr>
            <p:ph sz="half" idx="23" hasCustomPrompt="1"/>
          </p:nvPr>
        </p:nvSpPr>
        <p:spPr>
          <a:xfrm>
            <a:off x="6400000" y="3500438"/>
            <a:ext cx="2376000" cy="540000"/>
          </a:xfrm>
        </p:spPr>
        <p:txBody>
          <a:bodyPr wrap="square" anchor="ctr">
            <a:normAutofit/>
          </a:bodyPr>
          <a:lstStyle>
            <a:lvl1pPr marL="0" indent="0" algn="ctr">
              <a:buNone/>
              <a:defRPr sz="2000" b="1"/>
            </a:lvl1pPr>
            <a:lvl2pPr marL="457200" indent="0" algn="ctr">
              <a:buNone/>
              <a:defRPr sz="2000" b="1"/>
            </a:lvl2pPr>
            <a:lvl3pPr marL="914400" indent="0" algn="ctr">
              <a:buNone/>
              <a:defRPr sz="2000" b="1"/>
            </a:lvl3pPr>
            <a:lvl4pPr marL="1371600" indent="0" algn="ctr">
              <a:buNone/>
              <a:defRPr sz="2000" b="1"/>
            </a:lvl4pPr>
            <a:lvl5pPr marL="1828800" indent="0" algn="ctr">
              <a:buNone/>
              <a:defRPr sz="2000" b="1"/>
            </a:lvl5pPr>
          </a:lstStyle>
          <a:p>
            <a:pPr lvl="0"/>
            <a:r>
              <a:rPr lang="en-US" dirty="0"/>
              <a:t>Feature title</a:t>
            </a:r>
          </a:p>
        </p:txBody>
      </p:sp>
      <p:sp>
        <p:nvSpPr>
          <p:cNvPr id="24" name="Content Placeholder 2">
            <a:extLst>
              <a:ext uri="{FF2B5EF4-FFF2-40B4-BE49-F238E27FC236}">
                <a16:creationId xmlns:a16="http://schemas.microsoft.com/office/drawing/2014/main" id="{8A029C00-EFA4-5D44-85AD-B54545185748}"/>
              </a:ext>
            </a:extLst>
          </p:cNvPr>
          <p:cNvSpPr>
            <a:spLocks noGrp="1"/>
          </p:cNvSpPr>
          <p:nvPr>
            <p:ph sz="half" idx="24" hasCustomPrompt="1"/>
          </p:nvPr>
        </p:nvSpPr>
        <p:spPr>
          <a:xfrm>
            <a:off x="6390463" y="4040438"/>
            <a:ext cx="2376000" cy="1898400"/>
          </a:xfrm>
        </p:spPr>
        <p:txBody>
          <a:bodyPr wrap="square">
            <a:normAutofit/>
          </a:bodyPr>
          <a:lstStyle>
            <a:lvl1pPr marL="0" indent="0" algn="ctr">
              <a:buNone/>
              <a:defRPr lang="en-US" dirty="0"/>
            </a:lvl1pPr>
            <a:lvl2pPr marL="457200" indent="0" algn="ctr">
              <a:buNone/>
              <a:defRPr sz="1200" b="0"/>
            </a:lvl2pPr>
            <a:lvl3pPr marL="914400" indent="0" algn="ctr">
              <a:buNone/>
              <a:defRPr sz="1200" b="0"/>
            </a:lvl3pPr>
            <a:lvl4pPr marL="1371600" indent="0" algn="ctr">
              <a:buNone/>
              <a:defRPr sz="1200" b="0"/>
            </a:lvl4pPr>
            <a:lvl5pPr marL="1828800" indent="0" algn="ctr">
              <a:buNone/>
              <a:defRPr sz="1200" b="0"/>
            </a:lvl5pPr>
          </a:lstStyle>
          <a:p>
            <a:pPr lvl="0"/>
            <a:r>
              <a:rPr lang="en-US" dirty="0"/>
              <a:t>Click to edit text</a:t>
            </a:r>
          </a:p>
        </p:txBody>
      </p:sp>
      <p:sp>
        <p:nvSpPr>
          <p:cNvPr id="25" name="Picture Placeholder 9">
            <a:extLst>
              <a:ext uri="{FF2B5EF4-FFF2-40B4-BE49-F238E27FC236}">
                <a16:creationId xmlns:a16="http://schemas.microsoft.com/office/drawing/2014/main" id="{A643B449-D2DF-5446-A824-A8AFD30AC749}"/>
              </a:ext>
            </a:extLst>
          </p:cNvPr>
          <p:cNvSpPr>
            <a:spLocks noGrp="1"/>
          </p:cNvSpPr>
          <p:nvPr>
            <p:ph type="pic" sz="quarter" idx="25"/>
          </p:nvPr>
        </p:nvSpPr>
        <p:spPr>
          <a:xfrm>
            <a:off x="6868000" y="1800000"/>
            <a:ext cx="1440000" cy="1440000"/>
          </a:xfrm>
        </p:spPr>
        <p:txBody>
          <a:bodyPr/>
          <a:lstStyle/>
          <a:p>
            <a:r>
              <a:rPr lang="en-US"/>
              <a:t>Click icon to add picture</a:t>
            </a:r>
            <a:endParaRPr lang="en-US" dirty="0"/>
          </a:p>
        </p:txBody>
      </p:sp>
      <p:sp>
        <p:nvSpPr>
          <p:cNvPr id="3" name="Slide Number Placeholder 2">
            <a:extLst>
              <a:ext uri="{FF2B5EF4-FFF2-40B4-BE49-F238E27FC236}">
                <a16:creationId xmlns:a16="http://schemas.microsoft.com/office/drawing/2014/main" id="{B3597E6A-908B-5540-8DD7-E0C96D4AD803}"/>
              </a:ext>
            </a:extLst>
          </p:cNvPr>
          <p:cNvSpPr>
            <a:spLocks noGrp="1"/>
          </p:cNvSpPr>
          <p:nvPr>
            <p:ph type="sldNum" sz="quarter" idx="26"/>
          </p:nvPr>
        </p:nvSpPr>
        <p:spPr/>
        <p:txBody>
          <a:bodyPr/>
          <a:lstStyle/>
          <a:p>
            <a:fld id="{05AD7B4A-18A6-AF4F-A22E-139A342BB38C}" type="slidenum">
              <a:rPr lang="en-US" smtClean="0"/>
              <a:pPr/>
              <a:t>‹#›</a:t>
            </a:fld>
            <a:endParaRPr lang="en-US"/>
          </a:p>
        </p:txBody>
      </p:sp>
    </p:spTree>
    <p:extLst>
      <p:ext uri="{BB962C8B-B14F-4D97-AF65-F5344CB8AC3E}">
        <p14:creationId xmlns:p14="http://schemas.microsoft.com/office/powerpoint/2010/main" val="31878062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0822824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D9C76E-FBA1-D844-9D70-22C73009DBA6}"/>
              </a:ext>
            </a:extLst>
          </p:cNvPr>
          <p:cNvSpPr>
            <a:spLocks noGrp="1"/>
          </p:cNvSpPr>
          <p:nvPr>
            <p:ph type="title" hasCustomPrompt="1"/>
          </p:nvPr>
        </p:nvSpPr>
        <p:spPr/>
        <p:txBody>
          <a:bodyPr/>
          <a:lstStyle>
            <a:lvl1pPr>
              <a:defRPr/>
            </a:lvl1pPr>
          </a:lstStyle>
          <a:p>
            <a:r>
              <a:rPr lang="en-US" dirty="0"/>
              <a:t>Slide title (keep it short)</a:t>
            </a:r>
          </a:p>
        </p:txBody>
      </p:sp>
      <p:sp>
        <p:nvSpPr>
          <p:cNvPr id="3" name="Content Placeholder 2">
            <a:extLst>
              <a:ext uri="{FF2B5EF4-FFF2-40B4-BE49-F238E27FC236}">
                <a16:creationId xmlns:a16="http://schemas.microsoft.com/office/drawing/2014/main" id="{FC94EF56-FAF0-FF4C-AAFF-2DCB5A93FF24}"/>
              </a:ext>
            </a:extLst>
          </p:cNvPr>
          <p:cNvSpPr>
            <a:spLocks noGrp="1"/>
          </p:cNvSpPr>
          <p:nvPr>
            <p:ph idx="1" hasCustomPrompt="1"/>
          </p:nvPr>
        </p:nvSpPr>
        <p:spPr/>
        <p:txBody>
          <a:bodyPr/>
          <a:lstStyle/>
          <a:p>
            <a:pPr lvl="0"/>
            <a:r>
              <a:rPr lang="en-US" dirty="0"/>
              <a:t>Click to edit text</a:t>
            </a:r>
          </a:p>
          <a:p>
            <a:pPr lvl="1"/>
            <a:r>
              <a:rPr lang="en-US" dirty="0"/>
              <a:t>Second level</a:t>
            </a:r>
          </a:p>
        </p:txBody>
      </p:sp>
      <p:sp>
        <p:nvSpPr>
          <p:cNvPr id="5" name="Slide Number Placeholder 4">
            <a:extLst>
              <a:ext uri="{FF2B5EF4-FFF2-40B4-BE49-F238E27FC236}">
                <a16:creationId xmlns:a16="http://schemas.microsoft.com/office/drawing/2014/main" id="{FC2D210F-E3CD-0942-9C83-4DCC96371F55}"/>
              </a:ext>
            </a:extLst>
          </p:cNvPr>
          <p:cNvSpPr>
            <a:spLocks noGrp="1"/>
          </p:cNvSpPr>
          <p:nvPr>
            <p:ph type="sldNum" sz="quarter" idx="11"/>
          </p:nvPr>
        </p:nvSpPr>
        <p:spPr/>
        <p:txBody>
          <a:bodyPr/>
          <a:lstStyle/>
          <a:p>
            <a:fld id="{05AD7B4A-18A6-AF4F-A22E-139A342BB38C}" type="slidenum">
              <a:rPr lang="en-US" smtClean="0"/>
              <a:pPr/>
              <a:t>‹#›</a:t>
            </a:fld>
            <a:endParaRPr lang="en-US"/>
          </a:p>
        </p:txBody>
      </p:sp>
      <p:sp>
        <p:nvSpPr>
          <p:cNvPr id="6" name="Footer Placeholder 5">
            <a:extLst>
              <a:ext uri="{FF2B5EF4-FFF2-40B4-BE49-F238E27FC236}">
                <a16:creationId xmlns:a16="http://schemas.microsoft.com/office/drawing/2014/main" id="{64C627C6-6D10-1E4D-81DB-1D71C3493646}"/>
              </a:ext>
            </a:extLst>
          </p:cNvPr>
          <p:cNvSpPr>
            <a:spLocks noGrp="1"/>
          </p:cNvSpPr>
          <p:nvPr>
            <p:ph type="ftr" sz="quarter" idx="12"/>
          </p:nvPr>
        </p:nvSpPr>
        <p:spPr/>
        <p:txBody>
          <a:bodyPr/>
          <a:lstStyle/>
          <a:p>
            <a:endParaRPr lang="en-US" dirty="0"/>
          </a:p>
        </p:txBody>
      </p:sp>
    </p:spTree>
    <p:extLst>
      <p:ext uri="{BB962C8B-B14F-4D97-AF65-F5344CB8AC3E}">
        <p14:creationId xmlns:p14="http://schemas.microsoft.com/office/powerpoint/2010/main" val="17643230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2 Column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05F79-11B2-7348-BA3A-122CB47D2648}"/>
              </a:ext>
            </a:extLst>
          </p:cNvPr>
          <p:cNvSpPr>
            <a:spLocks noGrp="1"/>
          </p:cNvSpPr>
          <p:nvPr>
            <p:ph type="title" hasCustomPrompt="1"/>
          </p:nvPr>
        </p:nvSpPr>
        <p:spPr>
          <a:xfrm>
            <a:off x="359999" y="360000"/>
            <a:ext cx="11453941" cy="360000"/>
          </a:xfrm>
        </p:spPr>
        <p:txBody>
          <a:bodyPr/>
          <a:lstStyle>
            <a:lvl1pPr>
              <a:defRPr/>
            </a:lvl1pPr>
          </a:lstStyle>
          <a:p>
            <a:r>
              <a:rPr lang="en-US" dirty="0"/>
              <a:t>Slide title (keep it short)</a:t>
            </a:r>
          </a:p>
        </p:txBody>
      </p:sp>
      <p:sp>
        <p:nvSpPr>
          <p:cNvPr id="3" name="Content Placeholder 2">
            <a:extLst>
              <a:ext uri="{FF2B5EF4-FFF2-40B4-BE49-F238E27FC236}">
                <a16:creationId xmlns:a16="http://schemas.microsoft.com/office/drawing/2014/main" id="{4E972389-3FBB-954F-B56A-BDA92EB8B548}"/>
              </a:ext>
            </a:extLst>
          </p:cNvPr>
          <p:cNvSpPr>
            <a:spLocks noGrp="1"/>
          </p:cNvSpPr>
          <p:nvPr>
            <p:ph sz="half" idx="1" hasCustomPrompt="1"/>
          </p:nvPr>
        </p:nvSpPr>
        <p:spPr>
          <a:xfrm>
            <a:off x="360000" y="1080000"/>
            <a:ext cx="5551200" cy="4860000"/>
          </a:xfrm>
        </p:spPr>
        <p:txBody>
          <a:bodyPr vert="horz" lIns="0" tIns="0" rIns="0" bIns="0" rtlCol="0">
            <a:noAutofit/>
          </a:bodyPr>
          <a:lstStyle>
            <a:lvl1pPr>
              <a:defRPr lang="en-US" dirty="0"/>
            </a:lvl1pPr>
            <a:lvl2pPr>
              <a:defRPr lang="en-US" dirty="0"/>
            </a:lvl2pPr>
            <a:lvl3pPr>
              <a:defRPr lang="en-US" dirty="0"/>
            </a:lvl3pPr>
            <a:lvl4pPr>
              <a:defRPr lang="en-US" dirty="0"/>
            </a:lvl4pPr>
            <a:lvl5pPr>
              <a:defRPr lang="en-US" dirty="0"/>
            </a:lvl5pPr>
          </a:lstStyle>
          <a:p>
            <a:pPr lvl="0"/>
            <a:r>
              <a:rPr lang="en-US" dirty="0"/>
              <a:t>Click to edit text</a:t>
            </a:r>
          </a:p>
          <a:p>
            <a:pPr lvl="1"/>
            <a:r>
              <a:rPr lang="en-US" dirty="0"/>
              <a:t>Second level</a:t>
            </a:r>
          </a:p>
        </p:txBody>
      </p:sp>
      <p:sp>
        <p:nvSpPr>
          <p:cNvPr id="4" name="Content Placeholder 3">
            <a:extLst>
              <a:ext uri="{FF2B5EF4-FFF2-40B4-BE49-F238E27FC236}">
                <a16:creationId xmlns:a16="http://schemas.microsoft.com/office/drawing/2014/main" id="{D1FE1672-B88F-A541-8872-4A582F5FB3AC}"/>
              </a:ext>
            </a:extLst>
          </p:cNvPr>
          <p:cNvSpPr>
            <a:spLocks noGrp="1"/>
          </p:cNvSpPr>
          <p:nvPr>
            <p:ph sz="half" idx="2" hasCustomPrompt="1"/>
          </p:nvPr>
        </p:nvSpPr>
        <p:spPr>
          <a:xfrm>
            <a:off x="6262741" y="1080000"/>
            <a:ext cx="5551200" cy="4860000"/>
          </a:xfrm>
        </p:spPr>
        <p:txBody>
          <a:bodyPr vert="horz" lIns="0" tIns="0" rIns="0" bIns="0" rtlCol="0">
            <a:noAutofit/>
          </a:bodyPr>
          <a:lstStyle>
            <a:lvl1pPr>
              <a:defRPr lang="en-US" dirty="0"/>
            </a:lvl1pPr>
            <a:lvl2pPr>
              <a:defRPr lang="en-US" dirty="0"/>
            </a:lvl2pPr>
            <a:lvl3pPr>
              <a:defRPr lang="en-US" dirty="0"/>
            </a:lvl3pPr>
            <a:lvl4pPr>
              <a:defRPr lang="en-US" dirty="0"/>
            </a:lvl4pPr>
            <a:lvl5pPr>
              <a:defRPr lang="en-US" dirty="0"/>
            </a:lvl5pPr>
          </a:lstStyle>
          <a:p>
            <a:pPr lvl="0"/>
            <a:r>
              <a:rPr lang="en-US" dirty="0"/>
              <a:t>Click to edit text</a:t>
            </a:r>
          </a:p>
          <a:p>
            <a:pPr lvl="1"/>
            <a:r>
              <a:rPr lang="en-US" dirty="0"/>
              <a:t>Second level</a:t>
            </a:r>
          </a:p>
        </p:txBody>
      </p:sp>
      <p:sp>
        <p:nvSpPr>
          <p:cNvPr id="5" name="Footer Placeholder 4">
            <a:extLst>
              <a:ext uri="{FF2B5EF4-FFF2-40B4-BE49-F238E27FC236}">
                <a16:creationId xmlns:a16="http://schemas.microsoft.com/office/drawing/2014/main" id="{FC250D62-53D1-2647-895A-B1AF7DABD2B0}"/>
              </a:ext>
            </a:extLst>
          </p:cNvPr>
          <p:cNvSpPr>
            <a:spLocks noGrp="1"/>
          </p:cNvSpPr>
          <p:nvPr>
            <p:ph type="ftr" sz="quarter" idx="10"/>
          </p:nvPr>
        </p:nvSpPr>
        <p:spPr/>
        <p:txBody>
          <a:bodyPr/>
          <a:lstStyle/>
          <a:p>
            <a:endParaRPr lang="en-US" dirty="0"/>
          </a:p>
        </p:txBody>
      </p:sp>
      <p:sp>
        <p:nvSpPr>
          <p:cNvPr id="6" name="Slide Number Placeholder 5">
            <a:extLst>
              <a:ext uri="{FF2B5EF4-FFF2-40B4-BE49-F238E27FC236}">
                <a16:creationId xmlns:a16="http://schemas.microsoft.com/office/drawing/2014/main" id="{DBAEF4C5-664A-C042-B7CF-26B0ADDF5227}"/>
              </a:ext>
            </a:extLst>
          </p:cNvPr>
          <p:cNvSpPr>
            <a:spLocks noGrp="1"/>
          </p:cNvSpPr>
          <p:nvPr>
            <p:ph type="sldNum" sz="quarter" idx="11"/>
          </p:nvPr>
        </p:nvSpPr>
        <p:spPr/>
        <p:txBody>
          <a:bodyPr/>
          <a:lstStyle/>
          <a:p>
            <a:fld id="{05AD7B4A-18A6-AF4F-A22E-139A342BB38C}" type="slidenum">
              <a:rPr lang="en-US" smtClean="0"/>
              <a:pPr/>
              <a:t>‹#›</a:t>
            </a:fld>
            <a:endParaRPr lang="en-US"/>
          </a:p>
        </p:txBody>
      </p:sp>
    </p:spTree>
    <p:extLst>
      <p:ext uri="{BB962C8B-B14F-4D97-AF65-F5344CB8AC3E}">
        <p14:creationId xmlns:p14="http://schemas.microsoft.com/office/powerpoint/2010/main" val="41544488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3 Column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05F79-11B2-7348-BA3A-122CB47D2648}"/>
              </a:ext>
            </a:extLst>
          </p:cNvPr>
          <p:cNvSpPr>
            <a:spLocks noGrp="1"/>
          </p:cNvSpPr>
          <p:nvPr>
            <p:ph type="title" hasCustomPrompt="1"/>
          </p:nvPr>
        </p:nvSpPr>
        <p:spPr>
          <a:xfrm>
            <a:off x="359999" y="360000"/>
            <a:ext cx="11453941" cy="360000"/>
          </a:xfrm>
        </p:spPr>
        <p:txBody>
          <a:bodyPr/>
          <a:lstStyle>
            <a:lvl1pPr>
              <a:defRPr/>
            </a:lvl1pPr>
          </a:lstStyle>
          <a:p>
            <a:r>
              <a:rPr lang="en-US" dirty="0"/>
              <a:t>Slide title (keep it short)</a:t>
            </a:r>
          </a:p>
        </p:txBody>
      </p:sp>
      <p:sp>
        <p:nvSpPr>
          <p:cNvPr id="3" name="Content Placeholder 2">
            <a:extLst>
              <a:ext uri="{FF2B5EF4-FFF2-40B4-BE49-F238E27FC236}">
                <a16:creationId xmlns:a16="http://schemas.microsoft.com/office/drawing/2014/main" id="{4E972389-3FBB-954F-B56A-BDA92EB8B548}"/>
              </a:ext>
            </a:extLst>
          </p:cNvPr>
          <p:cNvSpPr>
            <a:spLocks noGrp="1"/>
          </p:cNvSpPr>
          <p:nvPr>
            <p:ph sz="half" idx="1" hasCustomPrompt="1"/>
          </p:nvPr>
        </p:nvSpPr>
        <p:spPr>
          <a:xfrm>
            <a:off x="360000" y="1080000"/>
            <a:ext cx="3600000" cy="4860000"/>
          </a:xfrm>
        </p:spPr>
        <p:txBody>
          <a:bodyPr vert="horz" lIns="0" tIns="0" rIns="0" bIns="0" rtlCol="0">
            <a:noAutofit/>
          </a:bodyPr>
          <a:lstStyle>
            <a:lvl1pPr>
              <a:defRPr lang="en-US" dirty="0"/>
            </a:lvl1pPr>
            <a:lvl2pPr>
              <a:defRPr lang="en-US" dirty="0"/>
            </a:lvl2pPr>
            <a:lvl3pPr>
              <a:defRPr lang="en-US" dirty="0"/>
            </a:lvl3pPr>
            <a:lvl4pPr>
              <a:defRPr lang="en-US" dirty="0"/>
            </a:lvl4pPr>
            <a:lvl5pPr>
              <a:defRPr lang="en-US" dirty="0"/>
            </a:lvl5pPr>
          </a:lstStyle>
          <a:p>
            <a:pPr lvl="0"/>
            <a:r>
              <a:rPr lang="en-US" dirty="0"/>
              <a:t>Click to edit text</a:t>
            </a:r>
          </a:p>
          <a:p>
            <a:pPr lvl="1"/>
            <a:r>
              <a:rPr lang="en-US" dirty="0"/>
              <a:t>Second level</a:t>
            </a:r>
          </a:p>
        </p:txBody>
      </p:sp>
      <p:sp>
        <p:nvSpPr>
          <p:cNvPr id="4" name="Content Placeholder 3">
            <a:extLst>
              <a:ext uri="{FF2B5EF4-FFF2-40B4-BE49-F238E27FC236}">
                <a16:creationId xmlns:a16="http://schemas.microsoft.com/office/drawing/2014/main" id="{D1FE1672-B88F-A541-8872-4A582F5FB3AC}"/>
              </a:ext>
            </a:extLst>
          </p:cNvPr>
          <p:cNvSpPr>
            <a:spLocks noGrp="1"/>
          </p:cNvSpPr>
          <p:nvPr>
            <p:ph sz="half" idx="2" hasCustomPrompt="1"/>
          </p:nvPr>
        </p:nvSpPr>
        <p:spPr>
          <a:xfrm>
            <a:off x="4296000" y="1080000"/>
            <a:ext cx="3600000" cy="4860000"/>
          </a:xfrm>
        </p:spPr>
        <p:txBody>
          <a:bodyPr vert="horz" lIns="0" tIns="0" rIns="0" bIns="0" rtlCol="0">
            <a:noAutofit/>
          </a:bodyPr>
          <a:lstStyle>
            <a:lvl1pPr>
              <a:defRPr lang="en-US" dirty="0"/>
            </a:lvl1pPr>
            <a:lvl2pPr>
              <a:defRPr lang="en-US" dirty="0"/>
            </a:lvl2pPr>
            <a:lvl3pPr>
              <a:defRPr lang="en-US" dirty="0"/>
            </a:lvl3pPr>
            <a:lvl4pPr>
              <a:defRPr lang="en-US" dirty="0"/>
            </a:lvl4pPr>
            <a:lvl5pPr>
              <a:defRPr lang="en-US" dirty="0"/>
            </a:lvl5pPr>
          </a:lstStyle>
          <a:p>
            <a:pPr lvl="0"/>
            <a:r>
              <a:rPr lang="en-US" dirty="0"/>
              <a:t>Click to edit text</a:t>
            </a:r>
          </a:p>
          <a:p>
            <a:pPr lvl="1"/>
            <a:r>
              <a:rPr lang="en-US" dirty="0"/>
              <a:t>Second level</a:t>
            </a:r>
          </a:p>
        </p:txBody>
      </p:sp>
      <p:sp>
        <p:nvSpPr>
          <p:cNvPr id="5" name="Footer Placeholder 4">
            <a:extLst>
              <a:ext uri="{FF2B5EF4-FFF2-40B4-BE49-F238E27FC236}">
                <a16:creationId xmlns:a16="http://schemas.microsoft.com/office/drawing/2014/main" id="{FC250D62-53D1-2647-895A-B1AF7DABD2B0}"/>
              </a:ext>
            </a:extLst>
          </p:cNvPr>
          <p:cNvSpPr>
            <a:spLocks noGrp="1"/>
          </p:cNvSpPr>
          <p:nvPr>
            <p:ph type="ftr" sz="quarter" idx="10"/>
          </p:nvPr>
        </p:nvSpPr>
        <p:spPr/>
        <p:txBody>
          <a:bodyPr/>
          <a:lstStyle/>
          <a:p>
            <a:endParaRPr lang="en-US" dirty="0"/>
          </a:p>
        </p:txBody>
      </p:sp>
      <p:sp>
        <p:nvSpPr>
          <p:cNvPr id="7" name="Content Placeholder 2">
            <a:extLst>
              <a:ext uri="{FF2B5EF4-FFF2-40B4-BE49-F238E27FC236}">
                <a16:creationId xmlns:a16="http://schemas.microsoft.com/office/drawing/2014/main" id="{64DAD076-9B58-C944-BFD9-70E7E1E9D4C5}"/>
              </a:ext>
            </a:extLst>
          </p:cNvPr>
          <p:cNvSpPr>
            <a:spLocks noGrp="1"/>
          </p:cNvSpPr>
          <p:nvPr>
            <p:ph sz="half" idx="11" hasCustomPrompt="1"/>
          </p:nvPr>
        </p:nvSpPr>
        <p:spPr>
          <a:xfrm>
            <a:off x="8213941" y="1080000"/>
            <a:ext cx="3600000" cy="4860000"/>
          </a:xfrm>
        </p:spPr>
        <p:txBody>
          <a:bodyPr vert="horz" lIns="0" tIns="0" rIns="0" bIns="0" rtlCol="0">
            <a:noAutofit/>
          </a:bodyPr>
          <a:lstStyle>
            <a:lvl1pPr>
              <a:defRPr lang="en-US" dirty="0"/>
            </a:lvl1pPr>
            <a:lvl2pPr>
              <a:defRPr lang="en-US" dirty="0"/>
            </a:lvl2pPr>
            <a:lvl3pPr>
              <a:defRPr lang="en-US" dirty="0"/>
            </a:lvl3pPr>
            <a:lvl4pPr>
              <a:defRPr lang="en-US" dirty="0"/>
            </a:lvl4pPr>
            <a:lvl5pPr>
              <a:defRPr lang="en-US" dirty="0"/>
            </a:lvl5pPr>
          </a:lstStyle>
          <a:p>
            <a:pPr lvl="0"/>
            <a:r>
              <a:rPr lang="en-US" dirty="0"/>
              <a:t>Click to edit text</a:t>
            </a:r>
          </a:p>
          <a:p>
            <a:pPr lvl="1"/>
            <a:r>
              <a:rPr lang="en-US" dirty="0"/>
              <a:t>Second level</a:t>
            </a:r>
          </a:p>
        </p:txBody>
      </p:sp>
      <p:sp>
        <p:nvSpPr>
          <p:cNvPr id="6" name="Slide Number Placeholder 5">
            <a:extLst>
              <a:ext uri="{FF2B5EF4-FFF2-40B4-BE49-F238E27FC236}">
                <a16:creationId xmlns:a16="http://schemas.microsoft.com/office/drawing/2014/main" id="{C9FBC98A-FC60-0C4C-91AC-91F4B00AC542}"/>
              </a:ext>
            </a:extLst>
          </p:cNvPr>
          <p:cNvSpPr>
            <a:spLocks noGrp="1"/>
          </p:cNvSpPr>
          <p:nvPr>
            <p:ph type="sldNum" sz="quarter" idx="12"/>
          </p:nvPr>
        </p:nvSpPr>
        <p:spPr/>
        <p:txBody>
          <a:bodyPr/>
          <a:lstStyle/>
          <a:p>
            <a:fld id="{05AD7B4A-18A6-AF4F-A22E-139A342BB38C}" type="slidenum">
              <a:rPr lang="en-US" smtClean="0"/>
              <a:pPr/>
              <a:t>‹#›</a:t>
            </a:fld>
            <a:endParaRPr lang="en-US"/>
          </a:p>
        </p:txBody>
      </p:sp>
    </p:spTree>
    <p:extLst>
      <p:ext uri="{BB962C8B-B14F-4D97-AF65-F5344CB8AC3E}">
        <p14:creationId xmlns:p14="http://schemas.microsoft.com/office/powerpoint/2010/main" val="842105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4 Column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05F79-11B2-7348-BA3A-122CB47D2648}"/>
              </a:ext>
            </a:extLst>
          </p:cNvPr>
          <p:cNvSpPr>
            <a:spLocks noGrp="1"/>
          </p:cNvSpPr>
          <p:nvPr>
            <p:ph type="title" hasCustomPrompt="1"/>
          </p:nvPr>
        </p:nvSpPr>
        <p:spPr>
          <a:xfrm>
            <a:off x="359999" y="360000"/>
            <a:ext cx="11453941" cy="360000"/>
          </a:xfrm>
        </p:spPr>
        <p:txBody>
          <a:bodyPr/>
          <a:lstStyle>
            <a:lvl1pPr>
              <a:defRPr/>
            </a:lvl1pPr>
          </a:lstStyle>
          <a:p>
            <a:r>
              <a:rPr lang="en-US" dirty="0"/>
              <a:t>Slide title (keep it short)</a:t>
            </a:r>
          </a:p>
        </p:txBody>
      </p:sp>
      <p:sp>
        <p:nvSpPr>
          <p:cNvPr id="3" name="Content Placeholder 2">
            <a:extLst>
              <a:ext uri="{FF2B5EF4-FFF2-40B4-BE49-F238E27FC236}">
                <a16:creationId xmlns:a16="http://schemas.microsoft.com/office/drawing/2014/main" id="{4E972389-3FBB-954F-B56A-BDA92EB8B548}"/>
              </a:ext>
            </a:extLst>
          </p:cNvPr>
          <p:cNvSpPr>
            <a:spLocks noGrp="1"/>
          </p:cNvSpPr>
          <p:nvPr>
            <p:ph sz="half" idx="1" hasCustomPrompt="1"/>
          </p:nvPr>
        </p:nvSpPr>
        <p:spPr>
          <a:xfrm>
            <a:off x="360000" y="1080000"/>
            <a:ext cx="2520000" cy="4860000"/>
          </a:xfrm>
        </p:spPr>
        <p:txBody>
          <a:bodyPr vert="horz" lIns="0" tIns="0" rIns="0" bIns="0" rtlCol="0">
            <a:noAutofit/>
          </a:bodyPr>
          <a:lstStyle>
            <a:lvl1pPr>
              <a:defRPr lang="en-US" dirty="0"/>
            </a:lvl1pPr>
            <a:lvl2pPr>
              <a:defRPr lang="en-US" dirty="0"/>
            </a:lvl2pPr>
            <a:lvl3pPr>
              <a:defRPr lang="en-US" dirty="0"/>
            </a:lvl3pPr>
            <a:lvl4pPr>
              <a:defRPr lang="en-US" dirty="0"/>
            </a:lvl4pPr>
            <a:lvl5pPr>
              <a:defRPr lang="en-US" dirty="0"/>
            </a:lvl5pPr>
          </a:lstStyle>
          <a:p>
            <a:pPr lvl="0"/>
            <a:r>
              <a:rPr lang="en-US" dirty="0"/>
              <a:t>Click to edit text</a:t>
            </a:r>
          </a:p>
          <a:p>
            <a:pPr lvl="1"/>
            <a:r>
              <a:rPr lang="en-US" dirty="0"/>
              <a:t>Second level</a:t>
            </a:r>
          </a:p>
        </p:txBody>
      </p:sp>
      <p:sp>
        <p:nvSpPr>
          <p:cNvPr id="4" name="Content Placeholder 3">
            <a:extLst>
              <a:ext uri="{FF2B5EF4-FFF2-40B4-BE49-F238E27FC236}">
                <a16:creationId xmlns:a16="http://schemas.microsoft.com/office/drawing/2014/main" id="{D1FE1672-B88F-A541-8872-4A582F5FB3AC}"/>
              </a:ext>
            </a:extLst>
          </p:cNvPr>
          <p:cNvSpPr>
            <a:spLocks noGrp="1"/>
          </p:cNvSpPr>
          <p:nvPr>
            <p:ph sz="half" idx="2" hasCustomPrompt="1"/>
          </p:nvPr>
        </p:nvSpPr>
        <p:spPr>
          <a:xfrm>
            <a:off x="3337980" y="1080000"/>
            <a:ext cx="2520000" cy="4860000"/>
          </a:xfrm>
        </p:spPr>
        <p:txBody>
          <a:bodyPr vert="horz" lIns="0" tIns="0" rIns="0" bIns="0" rtlCol="0">
            <a:noAutofit/>
          </a:bodyPr>
          <a:lstStyle>
            <a:lvl1pPr>
              <a:defRPr lang="en-US" dirty="0"/>
            </a:lvl1pPr>
            <a:lvl2pPr>
              <a:defRPr lang="en-US" dirty="0"/>
            </a:lvl2pPr>
            <a:lvl3pPr>
              <a:defRPr lang="en-US" dirty="0"/>
            </a:lvl3pPr>
            <a:lvl4pPr>
              <a:defRPr lang="en-US" dirty="0"/>
            </a:lvl4pPr>
            <a:lvl5pPr>
              <a:defRPr lang="en-US" dirty="0"/>
            </a:lvl5pPr>
          </a:lstStyle>
          <a:p>
            <a:pPr lvl="0"/>
            <a:r>
              <a:rPr lang="en-US" dirty="0"/>
              <a:t>Click to edit text</a:t>
            </a:r>
          </a:p>
          <a:p>
            <a:pPr lvl="1"/>
            <a:r>
              <a:rPr lang="en-US" dirty="0"/>
              <a:t>Second level</a:t>
            </a:r>
          </a:p>
        </p:txBody>
      </p:sp>
      <p:sp>
        <p:nvSpPr>
          <p:cNvPr id="5" name="Footer Placeholder 4">
            <a:extLst>
              <a:ext uri="{FF2B5EF4-FFF2-40B4-BE49-F238E27FC236}">
                <a16:creationId xmlns:a16="http://schemas.microsoft.com/office/drawing/2014/main" id="{FC250D62-53D1-2647-895A-B1AF7DABD2B0}"/>
              </a:ext>
            </a:extLst>
          </p:cNvPr>
          <p:cNvSpPr>
            <a:spLocks noGrp="1"/>
          </p:cNvSpPr>
          <p:nvPr>
            <p:ph type="ftr" sz="quarter" idx="10"/>
          </p:nvPr>
        </p:nvSpPr>
        <p:spPr/>
        <p:txBody>
          <a:bodyPr/>
          <a:lstStyle/>
          <a:p>
            <a:endParaRPr lang="en-US" dirty="0"/>
          </a:p>
        </p:txBody>
      </p:sp>
      <p:sp>
        <p:nvSpPr>
          <p:cNvPr id="7" name="Content Placeholder 2">
            <a:extLst>
              <a:ext uri="{FF2B5EF4-FFF2-40B4-BE49-F238E27FC236}">
                <a16:creationId xmlns:a16="http://schemas.microsoft.com/office/drawing/2014/main" id="{64DAD076-9B58-C944-BFD9-70E7E1E9D4C5}"/>
              </a:ext>
            </a:extLst>
          </p:cNvPr>
          <p:cNvSpPr>
            <a:spLocks noGrp="1"/>
          </p:cNvSpPr>
          <p:nvPr>
            <p:ph sz="half" idx="11" hasCustomPrompt="1"/>
          </p:nvPr>
        </p:nvSpPr>
        <p:spPr>
          <a:xfrm>
            <a:off x="9293941" y="1080000"/>
            <a:ext cx="2520000" cy="4860000"/>
          </a:xfrm>
        </p:spPr>
        <p:txBody>
          <a:bodyPr vert="horz" lIns="0" tIns="0" rIns="0" bIns="0" rtlCol="0">
            <a:noAutofit/>
          </a:bodyPr>
          <a:lstStyle>
            <a:lvl1pPr>
              <a:defRPr lang="en-US" dirty="0"/>
            </a:lvl1pPr>
            <a:lvl2pPr>
              <a:defRPr lang="en-US" dirty="0"/>
            </a:lvl2pPr>
            <a:lvl3pPr>
              <a:defRPr lang="en-US" dirty="0"/>
            </a:lvl3pPr>
            <a:lvl4pPr>
              <a:defRPr lang="en-US" dirty="0"/>
            </a:lvl4pPr>
            <a:lvl5pPr>
              <a:defRPr lang="en-US" dirty="0"/>
            </a:lvl5pPr>
          </a:lstStyle>
          <a:p>
            <a:pPr lvl="0"/>
            <a:r>
              <a:rPr lang="en-US" dirty="0"/>
              <a:t>Click to edit text</a:t>
            </a:r>
          </a:p>
          <a:p>
            <a:pPr lvl="1"/>
            <a:r>
              <a:rPr lang="en-US" dirty="0"/>
              <a:t>Second level</a:t>
            </a:r>
          </a:p>
        </p:txBody>
      </p:sp>
      <p:sp>
        <p:nvSpPr>
          <p:cNvPr id="8" name="Content Placeholder 2">
            <a:extLst>
              <a:ext uri="{FF2B5EF4-FFF2-40B4-BE49-F238E27FC236}">
                <a16:creationId xmlns:a16="http://schemas.microsoft.com/office/drawing/2014/main" id="{1AAF2F08-3BDF-8F44-AF6E-2D3ED01EC97A}"/>
              </a:ext>
            </a:extLst>
          </p:cNvPr>
          <p:cNvSpPr>
            <a:spLocks noGrp="1"/>
          </p:cNvSpPr>
          <p:nvPr>
            <p:ph sz="half" idx="12" hasCustomPrompt="1"/>
          </p:nvPr>
        </p:nvSpPr>
        <p:spPr>
          <a:xfrm>
            <a:off x="6315960" y="1080000"/>
            <a:ext cx="2520000" cy="4860000"/>
          </a:xfrm>
        </p:spPr>
        <p:txBody>
          <a:bodyPr vert="horz" lIns="0" tIns="0" rIns="0" bIns="0" rtlCol="0">
            <a:noAutofit/>
          </a:bodyPr>
          <a:lstStyle>
            <a:lvl1pPr>
              <a:defRPr lang="en-US" dirty="0"/>
            </a:lvl1pPr>
            <a:lvl2pPr>
              <a:defRPr lang="en-US" dirty="0"/>
            </a:lvl2pPr>
            <a:lvl3pPr>
              <a:defRPr lang="en-US" dirty="0"/>
            </a:lvl3pPr>
            <a:lvl4pPr>
              <a:defRPr lang="en-US" dirty="0"/>
            </a:lvl4pPr>
            <a:lvl5pPr>
              <a:defRPr lang="en-US" dirty="0"/>
            </a:lvl5pPr>
          </a:lstStyle>
          <a:p>
            <a:pPr lvl="0"/>
            <a:r>
              <a:rPr lang="en-US" dirty="0"/>
              <a:t>Click to edit text</a:t>
            </a:r>
          </a:p>
          <a:p>
            <a:pPr lvl="1"/>
            <a:r>
              <a:rPr lang="en-US" dirty="0"/>
              <a:t>Second level</a:t>
            </a:r>
          </a:p>
        </p:txBody>
      </p:sp>
      <p:sp>
        <p:nvSpPr>
          <p:cNvPr id="6" name="Slide Number Placeholder 5">
            <a:extLst>
              <a:ext uri="{FF2B5EF4-FFF2-40B4-BE49-F238E27FC236}">
                <a16:creationId xmlns:a16="http://schemas.microsoft.com/office/drawing/2014/main" id="{2D4EF96F-53EE-534E-9D14-15A87D35537C}"/>
              </a:ext>
            </a:extLst>
          </p:cNvPr>
          <p:cNvSpPr>
            <a:spLocks noGrp="1"/>
          </p:cNvSpPr>
          <p:nvPr>
            <p:ph type="sldNum" sz="quarter" idx="13"/>
          </p:nvPr>
        </p:nvSpPr>
        <p:spPr/>
        <p:txBody>
          <a:bodyPr/>
          <a:lstStyle/>
          <a:p>
            <a:fld id="{05AD7B4A-18A6-AF4F-A22E-139A342BB38C}" type="slidenum">
              <a:rPr lang="en-US" smtClean="0"/>
              <a:pPr/>
              <a:t>‹#›</a:t>
            </a:fld>
            <a:endParaRPr lang="en-US"/>
          </a:p>
        </p:txBody>
      </p:sp>
    </p:spTree>
    <p:extLst>
      <p:ext uri="{BB962C8B-B14F-4D97-AF65-F5344CB8AC3E}">
        <p14:creationId xmlns:p14="http://schemas.microsoft.com/office/powerpoint/2010/main" val="19585014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2 Columns 2 Colors">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E973643D-3316-B64C-BC3C-A80CFD6316A8}"/>
              </a:ext>
            </a:extLst>
          </p:cNvPr>
          <p:cNvSpPr/>
          <p:nvPr userDrawn="1"/>
        </p:nvSpPr>
        <p:spPr>
          <a:xfrm>
            <a:off x="6096000" y="0"/>
            <a:ext cx="6096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2005F79-11B2-7348-BA3A-122CB47D2648}"/>
              </a:ext>
            </a:extLst>
          </p:cNvPr>
          <p:cNvSpPr>
            <a:spLocks noGrp="1"/>
          </p:cNvSpPr>
          <p:nvPr>
            <p:ph type="title" hasCustomPrompt="1"/>
          </p:nvPr>
        </p:nvSpPr>
        <p:spPr>
          <a:xfrm>
            <a:off x="359999" y="360000"/>
            <a:ext cx="11453941" cy="360000"/>
          </a:xfrm>
        </p:spPr>
        <p:txBody>
          <a:bodyPr/>
          <a:lstStyle>
            <a:lvl1pPr>
              <a:defRPr/>
            </a:lvl1pPr>
          </a:lstStyle>
          <a:p>
            <a:r>
              <a:rPr lang="en-US" dirty="0"/>
              <a:t>Slide title (keep it short)</a:t>
            </a:r>
          </a:p>
        </p:txBody>
      </p:sp>
      <p:sp>
        <p:nvSpPr>
          <p:cNvPr id="3" name="Content Placeholder 2">
            <a:extLst>
              <a:ext uri="{FF2B5EF4-FFF2-40B4-BE49-F238E27FC236}">
                <a16:creationId xmlns:a16="http://schemas.microsoft.com/office/drawing/2014/main" id="{4E972389-3FBB-954F-B56A-BDA92EB8B548}"/>
              </a:ext>
            </a:extLst>
          </p:cNvPr>
          <p:cNvSpPr>
            <a:spLocks noGrp="1"/>
          </p:cNvSpPr>
          <p:nvPr>
            <p:ph sz="half" idx="1" hasCustomPrompt="1"/>
          </p:nvPr>
        </p:nvSpPr>
        <p:spPr>
          <a:xfrm>
            <a:off x="360000" y="1080000"/>
            <a:ext cx="5551200" cy="4860000"/>
          </a:xfrm>
        </p:spPr>
        <p:txBody>
          <a:bodyPr/>
          <a:lstStyle>
            <a:lvl1pPr>
              <a:defRPr/>
            </a:lvl1pPr>
            <a:lvl2pPr>
              <a:defRPr/>
            </a:lvl2pPr>
          </a:lstStyle>
          <a:p>
            <a:pPr lvl="0"/>
            <a:r>
              <a:rPr lang="en-US" dirty="0"/>
              <a:t>Click to edit text</a:t>
            </a:r>
          </a:p>
          <a:p>
            <a:pPr lvl="1"/>
            <a:r>
              <a:rPr lang="en-US" dirty="0"/>
              <a:t>Second level</a:t>
            </a:r>
          </a:p>
        </p:txBody>
      </p:sp>
      <p:sp>
        <p:nvSpPr>
          <p:cNvPr id="4" name="Content Placeholder 3">
            <a:extLst>
              <a:ext uri="{FF2B5EF4-FFF2-40B4-BE49-F238E27FC236}">
                <a16:creationId xmlns:a16="http://schemas.microsoft.com/office/drawing/2014/main" id="{D1FE1672-B88F-A541-8872-4A582F5FB3AC}"/>
              </a:ext>
            </a:extLst>
          </p:cNvPr>
          <p:cNvSpPr>
            <a:spLocks noGrp="1"/>
          </p:cNvSpPr>
          <p:nvPr>
            <p:ph sz="half" idx="2"/>
          </p:nvPr>
        </p:nvSpPr>
        <p:spPr>
          <a:xfrm>
            <a:off x="6262741" y="1080000"/>
            <a:ext cx="5551200" cy="48600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p:txBody>
      </p:sp>
      <p:sp>
        <p:nvSpPr>
          <p:cNvPr id="6" name="Footer Placeholder 5">
            <a:extLst>
              <a:ext uri="{FF2B5EF4-FFF2-40B4-BE49-F238E27FC236}">
                <a16:creationId xmlns:a16="http://schemas.microsoft.com/office/drawing/2014/main" id="{E98123EC-B3D8-6545-96B5-F457D2C17EF7}"/>
              </a:ext>
            </a:extLst>
          </p:cNvPr>
          <p:cNvSpPr>
            <a:spLocks noGrp="1"/>
          </p:cNvSpPr>
          <p:nvPr>
            <p:ph type="ftr" sz="quarter" idx="10"/>
          </p:nvPr>
        </p:nvSpPr>
        <p:spPr>
          <a:blipFill>
            <a:blip r:embed="rId2"/>
            <a:stretch>
              <a:fillRect/>
            </a:stretch>
          </a:blipFill>
        </p:spPr>
        <p:txBody>
          <a:bodyPr/>
          <a:lstStyle/>
          <a:p>
            <a:endParaRPr lang="en-US" dirty="0"/>
          </a:p>
        </p:txBody>
      </p:sp>
      <p:sp>
        <p:nvSpPr>
          <p:cNvPr id="8" name="Slide Number Placeholder 7">
            <a:extLst>
              <a:ext uri="{FF2B5EF4-FFF2-40B4-BE49-F238E27FC236}">
                <a16:creationId xmlns:a16="http://schemas.microsoft.com/office/drawing/2014/main" id="{37054D75-40FB-3E46-AE9E-FE48A2EA3A7A}"/>
              </a:ext>
            </a:extLst>
          </p:cNvPr>
          <p:cNvSpPr>
            <a:spLocks noGrp="1"/>
          </p:cNvSpPr>
          <p:nvPr>
            <p:ph type="sldNum" sz="quarter" idx="11"/>
          </p:nvPr>
        </p:nvSpPr>
        <p:spPr/>
        <p:txBody>
          <a:bodyPr/>
          <a:lstStyle/>
          <a:p>
            <a:fld id="{05AD7B4A-18A6-AF4F-A22E-139A342BB38C}" type="slidenum">
              <a:rPr lang="en-US" smtClean="0"/>
              <a:pPr/>
              <a:t>‹#›</a:t>
            </a:fld>
            <a:endParaRPr lang="en-US"/>
          </a:p>
        </p:txBody>
      </p:sp>
    </p:spTree>
    <p:extLst>
      <p:ext uri="{BB962C8B-B14F-4D97-AF65-F5344CB8AC3E}">
        <p14:creationId xmlns:p14="http://schemas.microsoft.com/office/powerpoint/2010/main" val="8072772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 &amp; Pictur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B1D817E5-E8F3-FB4B-AA71-42628C961536}"/>
              </a:ext>
            </a:extLst>
          </p:cNvPr>
          <p:cNvSpPr>
            <a:spLocks noGrp="1"/>
          </p:cNvSpPr>
          <p:nvPr>
            <p:ph type="pic" sz="quarter" idx="10"/>
          </p:nvPr>
        </p:nvSpPr>
        <p:spPr>
          <a:xfrm>
            <a:off x="6095999" y="0"/>
            <a:ext cx="6095999" cy="6858000"/>
          </a:xfrm>
        </p:spPr>
        <p:txBody>
          <a:bodyPr/>
          <a:lstStyle/>
          <a:p>
            <a:r>
              <a:rPr lang="en-US"/>
              <a:t>Click icon to add picture</a:t>
            </a:r>
          </a:p>
        </p:txBody>
      </p:sp>
      <p:sp>
        <p:nvSpPr>
          <p:cNvPr id="2" name="Title 1">
            <a:extLst>
              <a:ext uri="{FF2B5EF4-FFF2-40B4-BE49-F238E27FC236}">
                <a16:creationId xmlns:a16="http://schemas.microsoft.com/office/drawing/2014/main" id="{E2005F79-11B2-7348-BA3A-122CB47D2648}"/>
              </a:ext>
            </a:extLst>
          </p:cNvPr>
          <p:cNvSpPr>
            <a:spLocks noGrp="1"/>
          </p:cNvSpPr>
          <p:nvPr>
            <p:ph type="title" hasCustomPrompt="1"/>
          </p:nvPr>
        </p:nvSpPr>
        <p:spPr>
          <a:xfrm>
            <a:off x="360000" y="360000"/>
            <a:ext cx="11453941" cy="360000"/>
          </a:xfrm>
        </p:spPr>
        <p:txBody>
          <a:bodyPr/>
          <a:lstStyle>
            <a:lvl1pPr>
              <a:defRPr/>
            </a:lvl1pPr>
          </a:lstStyle>
          <a:p>
            <a:r>
              <a:rPr lang="en-US" dirty="0"/>
              <a:t>Slide title (keep it short)</a:t>
            </a:r>
          </a:p>
        </p:txBody>
      </p:sp>
      <p:sp>
        <p:nvSpPr>
          <p:cNvPr id="3" name="Content Placeholder 2">
            <a:extLst>
              <a:ext uri="{FF2B5EF4-FFF2-40B4-BE49-F238E27FC236}">
                <a16:creationId xmlns:a16="http://schemas.microsoft.com/office/drawing/2014/main" id="{4E972389-3FBB-954F-B56A-BDA92EB8B548}"/>
              </a:ext>
            </a:extLst>
          </p:cNvPr>
          <p:cNvSpPr>
            <a:spLocks noGrp="1"/>
          </p:cNvSpPr>
          <p:nvPr>
            <p:ph sz="half" idx="1" hasCustomPrompt="1"/>
          </p:nvPr>
        </p:nvSpPr>
        <p:spPr>
          <a:xfrm>
            <a:off x="360000" y="1080000"/>
            <a:ext cx="5400000" cy="4860000"/>
          </a:xfrm>
        </p:spPr>
        <p:txBody>
          <a:bodyPr/>
          <a:lstStyle>
            <a:lvl1pPr>
              <a:defRPr/>
            </a:lvl1pPr>
            <a:lvl2pPr>
              <a:defRPr/>
            </a:lvl2pPr>
          </a:lstStyle>
          <a:p>
            <a:pPr lvl="0"/>
            <a:r>
              <a:rPr lang="en-US" dirty="0"/>
              <a:t>Click to edit text</a:t>
            </a:r>
          </a:p>
          <a:p>
            <a:pPr lvl="1"/>
            <a:r>
              <a:rPr lang="en-US" dirty="0"/>
              <a:t>Second level</a:t>
            </a:r>
          </a:p>
        </p:txBody>
      </p:sp>
      <p:sp>
        <p:nvSpPr>
          <p:cNvPr id="4" name="Footer Placeholder 3">
            <a:extLst>
              <a:ext uri="{FF2B5EF4-FFF2-40B4-BE49-F238E27FC236}">
                <a16:creationId xmlns:a16="http://schemas.microsoft.com/office/drawing/2014/main" id="{769FADB0-BC0B-FA45-BCBD-98B1B22B453C}"/>
              </a:ext>
            </a:extLst>
          </p:cNvPr>
          <p:cNvSpPr>
            <a:spLocks noGrp="1"/>
          </p:cNvSpPr>
          <p:nvPr>
            <p:ph type="ftr" sz="quarter" idx="11"/>
          </p:nvPr>
        </p:nvSpPr>
        <p:spPr>
          <a:blipFill>
            <a:blip r:embed="rId2"/>
            <a:stretch>
              <a:fillRect/>
            </a:stretch>
          </a:blipFill>
        </p:spPr>
        <p:txBody>
          <a:bodyPr/>
          <a:lstStyle/>
          <a:p>
            <a:endParaRPr lang="en-US" dirty="0"/>
          </a:p>
        </p:txBody>
      </p:sp>
      <p:sp>
        <p:nvSpPr>
          <p:cNvPr id="5" name="Slide Number Placeholder 4">
            <a:extLst>
              <a:ext uri="{FF2B5EF4-FFF2-40B4-BE49-F238E27FC236}">
                <a16:creationId xmlns:a16="http://schemas.microsoft.com/office/drawing/2014/main" id="{83F23672-8414-2C42-BB99-EAB7186ABA33}"/>
              </a:ext>
            </a:extLst>
          </p:cNvPr>
          <p:cNvSpPr>
            <a:spLocks noGrp="1"/>
          </p:cNvSpPr>
          <p:nvPr>
            <p:ph type="sldNum" sz="quarter" idx="12"/>
          </p:nvPr>
        </p:nvSpPr>
        <p:spPr/>
        <p:txBody>
          <a:bodyPr/>
          <a:lstStyle/>
          <a:p>
            <a:fld id="{05AD7B4A-18A6-AF4F-A22E-139A342BB38C}" type="slidenum">
              <a:rPr lang="en-US" smtClean="0"/>
              <a:pPr/>
              <a:t>‹#›</a:t>
            </a:fld>
            <a:endParaRPr lang="en-US"/>
          </a:p>
        </p:txBody>
      </p:sp>
    </p:spTree>
    <p:extLst>
      <p:ext uri="{BB962C8B-B14F-4D97-AF65-F5344CB8AC3E}">
        <p14:creationId xmlns:p14="http://schemas.microsoft.com/office/powerpoint/2010/main" val="5165409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46AE0CE-C20A-654D-A555-57C09CED0B4F}"/>
              </a:ext>
            </a:extLst>
          </p:cNvPr>
          <p:cNvSpPr>
            <a:spLocks noGrp="1"/>
          </p:cNvSpPr>
          <p:nvPr>
            <p:ph type="title"/>
          </p:nvPr>
        </p:nvSpPr>
        <p:spPr>
          <a:xfrm>
            <a:off x="359999" y="360000"/>
            <a:ext cx="11453941" cy="360000"/>
          </a:xfrm>
          <a:prstGeom prst="rect">
            <a:avLst/>
          </a:prstGeom>
        </p:spPr>
        <p:txBody>
          <a:bodyPr vert="horz" lIns="0" tIns="0" rIns="0" bIns="0" rtlCol="0" anchor="ctr">
            <a:noAutofit/>
          </a:bodyPr>
          <a:lstStyle/>
          <a:p>
            <a:r>
              <a:rPr lang="en-US" dirty="0"/>
              <a:t>Slide title (keep it short)</a:t>
            </a:r>
          </a:p>
        </p:txBody>
      </p:sp>
      <p:sp>
        <p:nvSpPr>
          <p:cNvPr id="3" name="Text Placeholder 2">
            <a:extLst>
              <a:ext uri="{FF2B5EF4-FFF2-40B4-BE49-F238E27FC236}">
                <a16:creationId xmlns:a16="http://schemas.microsoft.com/office/drawing/2014/main" id="{BC572CFA-87A2-E548-B799-EAD535221C25}"/>
              </a:ext>
            </a:extLst>
          </p:cNvPr>
          <p:cNvSpPr>
            <a:spLocks noGrp="1"/>
          </p:cNvSpPr>
          <p:nvPr>
            <p:ph type="body" idx="1"/>
          </p:nvPr>
        </p:nvSpPr>
        <p:spPr>
          <a:xfrm>
            <a:off x="360000" y="1079999"/>
            <a:ext cx="11453941" cy="4860000"/>
          </a:xfrm>
          <a:prstGeom prst="rect">
            <a:avLst/>
          </a:prstGeom>
        </p:spPr>
        <p:txBody>
          <a:bodyPr vert="horz" lIns="0" tIns="0" rIns="0" bIns="0" rtlCol="0">
            <a:noAutofit/>
          </a:bodyPr>
          <a:lstStyle/>
          <a:p>
            <a:pPr marL="228600" lvl="0" indent="-228600"/>
            <a:r>
              <a:rPr lang="en-US" dirty="0"/>
              <a:t>Click to edit text</a:t>
            </a:r>
          </a:p>
          <a:p>
            <a:pPr marL="685800" lvl="1" indent="-228600"/>
            <a:r>
              <a:rPr lang="en-US" dirty="0"/>
              <a:t>Second level</a:t>
            </a:r>
          </a:p>
        </p:txBody>
      </p:sp>
      <p:sp>
        <p:nvSpPr>
          <p:cNvPr id="5" name="Slide Number Placeholder 4">
            <a:extLst>
              <a:ext uri="{FF2B5EF4-FFF2-40B4-BE49-F238E27FC236}">
                <a16:creationId xmlns:a16="http://schemas.microsoft.com/office/drawing/2014/main" id="{56650627-9C71-1A4C-8CDC-0EAE1BE164F2}"/>
              </a:ext>
            </a:extLst>
          </p:cNvPr>
          <p:cNvSpPr>
            <a:spLocks noGrp="1"/>
          </p:cNvSpPr>
          <p:nvPr>
            <p:ph type="sldNum" sz="quarter" idx="4"/>
          </p:nvPr>
        </p:nvSpPr>
        <p:spPr>
          <a:xfrm>
            <a:off x="360000" y="6138000"/>
            <a:ext cx="540000" cy="540000"/>
          </a:xfrm>
          <a:prstGeom prst="rect">
            <a:avLst/>
          </a:prstGeom>
        </p:spPr>
        <p:txBody>
          <a:bodyPr vert="horz" lIns="0" tIns="0" rIns="0" bIns="0" rtlCol="0" anchor="ctr"/>
          <a:lstStyle>
            <a:lvl1pPr algn="l">
              <a:defRPr sz="1000">
                <a:solidFill>
                  <a:schemeClr val="accent5"/>
                </a:solidFill>
              </a:defRPr>
            </a:lvl1pPr>
          </a:lstStyle>
          <a:p>
            <a:fld id="{AB29309D-5D30-A64E-94AB-C72A3FEA9BDE}" type="slidenum">
              <a:rPr lang="en-US" smtClean="0"/>
              <a:pPr/>
              <a:t>‹#›</a:t>
            </a:fld>
            <a:r>
              <a:rPr lang="en-US"/>
              <a:t>                                                   </a:t>
            </a:r>
            <a:endParaRPr lang="en-US" dirty="0"/>
          </a:p>
        </p:txBody>
      </p:sp>
      <p:sp>
        <p:nvSpPr>
          <p:cNvPr id="9" name="Footer Placeholder 3">
            <a:extLst>
              <a:ext uri="{FF2B5EF4-FFF2-40B4-BE49-F238E27FC236}">
                <a16:creationId xmlns:a16="http://schemas.microsoft.com/office/drawing/2014/main" id="{AF3B40E2-167F-2849-8786-A4D9E4230E92}"/>
              </a:ext>
            </a:extLst>
          </p:cNvPr>
          <p:cNvSpPr>
            <a:spLocks noGrp="1"/>
          </p:cNvSpPr>
          <p:nvPr>
            <p:ph type="ftr" sz="quarter" idx="3"/>
          </p:nvPr>
        </p:nvSpPr>
        <p:spPr>
          <a:xfrm>
            <a:off x="11227140" y="6138000"/>
            <a:ext cx="586800" cy="540000"/>
          </a:xfrm>
          <a:prstGeom prst="rect">
            <a:avLst/>
          </a:prstGeom>
          <a:blipFill>
            <a:blip r:embed="rId38"/>
            <a:stretch>
              <a:fillRect/>
            </a:stretch>
          </a:blipFill>
        </p:spPr>
        <p:txBody>
          <a:bodyPr/>
          <a:lstStyle>
            <a:lvl1pPr>
              <a:defRPr>
                <a:solidFill>
                  <a:schemeClr val="tx1">
                    <a:alpha val="0"/>
                  </a:schemeClr>
                </a:solidFill>
              </a:defRPr>
            </a:lvl1pPr>
          </a:lstStyle>
          <a:p>
            <a:endParaRPr lang="en-US" dirty="0"/>
          </a:p>
        </p:txBody>
      </p:sp>
    </p:spTree>
    <p:extLst>
      <p:ext uri="{BB962C8B-B14F-4D97-AF65-F5344CB8AC3E}">
        <p14:creationId xmlns:p14="http://schemas.microsoft.com/office/powerpoint/2010/main" val="3813183627"/>
      </p:ext>
    </p:extLst>
  </p:cSld>
  <p:clrMap bg1="dk1" tx1="lt1" bg2="dk2" tx2="lt2" accent1="accent1" accent2="accent2" accent3="accent3" accent4="accent4" accent5="accent5" accent6="accent6" hlink="hlink" folHlink="folHlink"/>
  <p:sldLayoutIdLst>
    <p:sldLayoutId id="2147483664" r:id="rId1"/>
    <p:sldLayoutId id="2147483724" r:id="rId2"/>
    <p:sldLayoutId id="2147483725" r:id="rId3"/>
    <p:sldLayoutId id="2147483695" r:id="rId4"/>
    <p:sldLayoutId id="2147483726" r:id="rId5"/>
    <p:sldLayoutId id="2147483727" r:id="rId6"/>
    <p:sldLayoutId id="2147483728" r:id="rId7"/>
    <p:sldLayoutId id="2147483729" r:id="rId8"/>
    <p:sldLayoutId id="2147483730" r:id="rId9"/>
    <p:sldLayoutId id="2147483731" r:id="rId10"/>
    <p:sldLayoutId id="2147483732" r:id="rId11"/>
    <p:sldLayoutId id="2147483733" r:id="rId12"/>
    <p:sldLayoutId id="2147483734" r:id="rId13"/>
    <p:sldLayoutId id="2147483705" r:id="rId14"/>
    <p:sldLayoutId id="2147483706" r:id="rId15"/>
    <p:sldLayoutId id="2147483716" r:id="rId16"/>
    <p:sldLayoutId id="2147483717" r:id="rId17"/>
    <p:sldLayoutId id="2147483692" r:id="rId18"/>
    <p:sldLayoutId id="2147483714" r:id="rId19"/>
    <p:sldLayoutId id="2147483723" r:id="rId20"/>
    <p:sldLayoutId id="2147483679" r:id="rId21"/>
    <p:sldLayoutId id="2147483681" r:id="rId22"/>
    <p:sldLayoutId id="2147483680" r:id="rId23"/>
    <p:sldLayoutId id="2147483683" r:id="rId24"/>
    <p:sldLayoutId id="2147483682" r:id="rId25"/>
    <p:sldLayoutId id="2147483720" r:id="rId26"/>
    <p:sldLayoutId id="2147483715" r:id="rId27"/>
    <p:sldLayoutId id="2147483722" r:id="rId28"/>
    <p:sldLayoutId id="2147483661" r:id="rId29"/>
    <p:sldLayoutId id="2147483674" r:id="rId30"/>
    <p:sldLayoutId id="2147483677" r:id="rId31"/>
    <p:sldLayoutId id="2147483687" r:id="rId32"/>
    <p:sldLayoutId id="2147483684" r:id="rId33"/>
    <p:sldLayoutId id="2147483685" r:id="rId34"/>
    <p:sldLayoutId id="2147483686" r:id="rId35"/>
    <p:sldLayoutId id="2147483721" r:id="rId36"/>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txStyles>
    <p:titleStyle>
      <a:lvl1pPr algn="l" defTabSz="914400" rtl="0" eaLnBrk="1" latinLnBrk="0" hangingPunct="1">
        <a:lnSpc>
          <a:spcPct val="90000"/>
        </a:lnSpc>
        <a:spcBef>
          <a:spcPct val="0"/>
        </a:spcBef>
        <a:buNone/>
        <a:defRPr sz="1800" b="1" kern="1200">
          <a:solidFill>
            <a:schemeClr val="tx2"/>
          </a:solidFill>
          <a:latin typeface="+mj-lt"/>
          <a:ea typeface="+mj-ea"/>
          <a:cs typeface="+mj-cs"/>
        </a:defRPr>
      </a:lvl1pPr>
    </p:titleStyle>
    <p:bodyStyle>
      <a:lvl1pPr marL="285750" indent="-285750" algn="l" defTabSz="914400" rtl="0" eaLnBrk="1" latinLnBrk="0" hangingPunct="1">
        <a:lnSpc>
          <a:spcPct val="120000"/>
        </a:lnSpc>
        <a:spcBef>
          <a:spcPts val="1000"/>
        </a:spcBef>
        <a:buClr>
          <a:schemeClr val="accent1"/>
        </a:buClr>
        <a:buFont typeface="Arial" panose="020B0604020202020204" pitchFamily="34" charset="0"/>
        <a:buChar char="•"/>
        <a:defRPr lang="en-US" sz="1600" kern="1200" baseline="0" dirty="0">
          <a:solidFill>
            <a:schemeClr val="tx1"/>
          </a:solidFill>
          <a:latin typeface="+mn-lt"/>
          <a:ea typeface="+mn-ea"/>
          <a:cs typeface="+mn-cs"/>
        </a:defRPr>
      </a:lvl1pPr>
      <a:lvl2pPr marL="742950" indent="-285750" algn="l" defTabSz="914400" rtl="0" eaLnBrk="1" latinLnBrk="0" hangingPunct="1">
        <a:lnSpc>
          <a:spcPct val="120000"/>
        </a:lnSpc>
        <a:spcBef>
          <a:spcPts val="500"/>
        </a:spcBef>
        <a:buClr>
          <a:schemeClr val="accent1"/>
        </a:buClr>
        <a:buFont typeface="Arial" panose="020B0604020202020204" pitchFamily="34" charset="0"/>
        <a:buChar char="•"/>
        <a:defRPr lang="en-US" sz="1600" kern="1200" baseline="0" dirty="0">
          <a:solidFill>
            <a:schemeClr val="tx1"/>
          </a:solidFill>
          <a:latin typeface="+mn-lt"/>
          <a:ea typeface="+mn-ea"/>
          <a:cs typeface="+mn-cs"/>
        </a:defRPr>
      </a:lvl2pPr>
      <a:lvl3pPr marL="1200150" indent="-285750" algn="l" defTabSz="914400" rtl="0" eaLnBrk="1" latinLnBrk="0" hangingPunct="1">
        <a:lnSpc>
          <a:spcPct val="120000"/>
        </a:lnSpc>
        <a:spcBef>
          <a:spcPts val="500"/>
        </a:spcBef>
        <a:buClr>
          <a:schemeClr val="accent1"/>
        </a:buClr>
        <a:buFont typeface="Arial" panose="020B0604020202020204" pitchFamily="34" charset="0"/>
        <a:buChar char="•"/>
        <a:defRPr lang="en-US" sz="1600" kern="1200" baseline="0" dirty="0">
          <a:solidFill>
            <a:schemeClr val="tx1"/>
          </a:solidFill>
          <a:latin typeface="+mn-lt"/>
          <a:ea typeface="+mn-ea"/>
          <a:cs typeface="+mn-cs"/>
        </a:defRPr>
      </a:lvl3pPr>
      <a:lvl4pPr marL="1657350" indent="-285750" algn="l" defTabSz="914400" rtl="0" eaLnBrk="1" latinLnBrk="0" hangingPunct="1">
        <a:lnSpc>
          <a:spcPct val="120000"/>
        </a:lnSpc>
        <a:spcBef>
          <a:spcPts val="500"/>
        </a:spcBef>
        <a:buClr>
          <a:schemeClr val="accent1"/>
        </a:buClr>
        <a:buFont typeface="Arial" panose="020B0604020202020204" pitchFamily="34" charset="0"/>
        <a:buChar char="•"/>
        <a:defRPr lang="en-US" sz="1600" kern="1200" baseline="0" dirty="0">
          <a:solidFill>
            <a:schemeClr val="tx1"/>
          </a:solidFill>
          <a:latin typeface="+mn-lt"/>
          <a:ea typeface="+mn-ea"/>
          <a:cs typeface="+mn-cs"/>
        </a:defRPr>
      </a:lvl4pPr>
      <a:lvl5pPr marL="2114550" indent="-285750" algn="l" defTabSz="914400" rtl="0" eaLnBrk="1" latinLnBrk="0" hangingPunct="1">
        <a:lnSpc>
          <a:spcPct val="120000"/>
        </a:lnSpc>
        <a:spcBef>
          <a:spcPts val="500"/>
        </a:spcBef>
        <a:buClr>
          <a:schemeClr val="accent1"/>
        </a:buClr>
        <a:buFont typeface="Arial" panose="020B0604020202020204" pitchFamily="34" charset="0"/>
        <a:buChar char="•"/>
        <a:defRPr lang="en-US" sz="1600" kern="1200" baseline="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205" userDrawn="1">
          <p15:clr>
            <a:srgbClr val="F26B43"/>
          </p15:clr>
        </p15:guide>
        <p15:guide id="2" pos="7448" userDrawn="1">
          <p15:clr>
            <a:srgbClr val="F26B43"/>
          </p15:clr>
        </p15:guide>
        <p15:guide id="3" pos="225" userDrawn="1">
          <p15:clr>
            <a:srgbClr val="F26B43"/>
          </p15:clr>
        </p15:guide>
        <p15:guide id="4" orient="horz" pos="676">
          <p15:clr>
            <a:srgbClr val="F26B43"/>
          </p15:clr>
        </p15:guide>
        <p15:guide id="5" pos="3833">
          <p15:clr>
            <a:srgbClr val="F26B43"/>
          </p15:clr>
        </p15:guide>
        <p15:guide id="6" orient="horz" pos="3860" userDrawn="1">
          <p15:clr>
            <a:srgbClr val="F26B43"/>
          </p15:clr>
        </p15:guide>
        <p15:guide id="7" orient="horz" pos="3747"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73FC0152-DE01-459A-BC6D-C281789ACA5A}"/>
              </a:ext>
            </a:extLst>
          </p:cNvPr>
          <p:cNvSpPr>
            <a:spLocks noGrp="1"/>
          </p:cNvSpPr>
          <p:nvPr>
            <p:ph type="ctrTitle"/>
          </p:nvPr>
        </p:nvSpPr>
        <p:spPr/>
        <p:txBody>
          <a:bodyPr/>
          <a:lstStyle/>
          <a:p>
            <a:r>
              <a:rPr lang="en-US" dirty="0"/>
              <a:t>Using Salesforce DX with Scratch org</a:t>
            </a:r>
          </a:p>
        </p:txBody>
      </p:sp>
      <p:sp>
        <p:nvSpPr>
          <p:cNvPr id="7" name="Subtitle 6">
            <a:extLst>
              <a:ext uri="{FF2B5EF4-FFF2-40B4-BE49-F238E27FC236}">
                <a16:creationId xmlns:a16="http://schemas.microsoft.com/office/drawing/2014/main" id="{87FAFFA2-1158-4D37-987C-C37942A4B5D0}"/>
              </a:ext>
            </a:extLst>
          </p:cNvPr>
          <p:cNvSpPr>
            <a:spLocks noGrp="1"/>
          </p:cNvSpPr>
          <p:nvPr>
            <p:ph type="subTitle" idx="1"/>
          </p:nvPr>
        </p:nvSpPr>
        <p:spPr>
          <a:xfrm>
            <a:off x="720000" y="3819756"/>
            <a:ext cx="6120000" cy="720000"/>
          </a:xfrm>
        </p:spPr>
        <p:txBody>
          <a:bodyPr/>
          <a:lstStyle/>
          <a:p>
            <a:r>
              <a:rPr lang="en-US" dirty="0"/>
              <a:t>Amit Barnawal</a:t>
            </a:r>
          </a:p>
        </p:txBody>
      </p:sp>
      <p:sp>
        <p:nvSpPr>
          <p:cNvPr id="4" name="Slide Number Placeholder 3">
            <a:extLst>
              <a:ext uri="{FF2B5EF4-FFF2-40B4-BE49-F238E27FC236}">
                <a16:creationId xmlns:a16="http://schemas.microsoft.com/office/drawing/2014/main" id="{4FF83F07-A71F-4278-8C02-C203F37C7873}"/>
              </a:ext>
            </a:extLst>
          </p:cNvPr>
          <p:cNvSpPr>
            <a:spLocks noGrp="1"/>
          </p:cNvSpPr>
          <p:nvPr>
            <p:ph type="sldNum" sz="quarter" idx="4294967295"/>
          </p:nvPr>
        </p:nvSpPr>
        <p:spPr>
          <a:xfrm>
            <a:off x="0" y="6142038"/>
            <a:ext cx="539750" cy="536575"/>
          </a:xfrm>
        </p:spPr>
        <p:txBody>
          <a:bodyPr/>
          <a:lstStyle/>
          <a:p>
            <a:fld id="{05AD7B4A-18A6-AF4F-A22E-139A342BB38C}" type="slidenum">
              <a:rPr lang="en-US" smtClean="0"/>
              <a:pPr/>
              <a:t>1</a:t>
            </a:fld>
            <a:endParaRPr lang="en-US"/>
          </a:p>
        </p:txBody>
      </p:sp>
      <p:sp>
        <p:nvSpPr>
          <p:cNvPr id="5" name="Rectangle 4">
            <a:extLst>
              <a:ext uri="{FF2B5EF4-FFF2-40B4-BE49-F238E27FC236}">
                <a16:creationId xmlns:a16="http://schemas.microsoft.com/office/drawing/2014/main" id="{2E81A9CB-2D50-4088-8747-D70B8B0F68EA}"/>
              </a:ext>
            </a:extLst>
          </p:cNvPr>
          <p:cNvSpPr/>
          <p:nvPr/>
        </p:nvSpPr>
        <p:spPr>
          <a:xfrm>
            <a:off x="2106813" y="831754"/>
            <a:ext cx="4834978" cy="923330"/>
          </a:xfrm>
          <a:prstGeom prst="rect">
            <a:avLst/>
          </a:prstGeom>
          <a:noFill/>
        </p:spPr>
        <p:txBody>
          <a:bodyPr wrap="none" lIns="91440" tIns="45720" rIns="91440" bIns="45720">
            <a:spAutoFit/>
          </a:bodyPr>
          <a:lstStyle/>
          <a:p>
            <a:pPr algn="ctr"/>
            <a:r>
              <a:rPr lang="en-US" sz="5400" b="0" cap="none" spc="0" dirty="0">
                <a:ln w="0"/>
                <a:solidFill>
                  <a:schemeClr val="accent1"/>
                </a:solidFill>
                <a:effectLst>
                  <a:outerShdw blurRad="38100" dist="25400" dir="5400000" algn="ctr" rotWithShape="0">
                    <a:srgbClr val="6E747A">
                      <a:alpha val="43000"/>
                    </a:srgbClr>
                  </a:outerShdw>
                </a:effectLst>
                <a:latin typeface="Broadway" panose="04040905080B02020502" pitchFamily="82" charset="0"/>
              </a:rPr>
              <a:t>Golden Hour</a:t>
            </a:r>
          </a:p>
        </p:txBody>
      </p:sp>
    </p:spTree>
    <p:extLst>
      <p:ext uri="{BB962C8B-B14F-4D97-AF65-F5344CB8AC3E}">
        <p14:creationId xmlns:p14="http://schemas.microsoft.com/office/powerpoint/2010/main" val="37891565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0F973B-3B04-445B-9773-53C6D3585E1B}"/>
              </a:ext>
            </a:extLst>
          </p:cNvPr>
          <p:cNvSpPr>
            <a:spLocks noGrp="1"/>
          </p:cNvSpPr>
          <p:nvPr>
            <p:ph type="title"/>
          </p:nvPr>
        </p:nvSpPr>
        <p:spPr/>
        <p:txBody>
          <a:bodyPr/>
          <a:lstStyle/>
          <a:p>
            <a:r>
              <a:rPr lang="en-US" dirty="0"/>
              <a:t>Content</a:t>
            </a:r>
          </a:p>
        </p:txBody>
      </p:sp>
      <p:sp>
        <p:nvSpPr>
          <p:cNvPr id="4" name="Slide Number Placeholder 3">
            <a:extLst>
              <a:ext uri="{FF2B5EF4-FFF2-40B4-BE49-F238E27FC236}">
                <a16:creationId xmlns:a16="http://schemas.microsoft.com/office/drawing/2014/main" id="{8462777D-85BC-4785-B737-4E2BC1881188}"/>
              </a:ext>
            </a:extLst>
          </p:cNvPr>
          <p:cNvSpPr>
            <a:spLocks noGrp="1"/>
          </p:cNvSpPr>
          <p:nvPr>
            <p:ph type="sldNum" sz="quarter" idx="11"/>
          </p:nvPr>
        </p:nvSpPr>
        <p:spPr/>
        <p:txBody>
          <a:bodyPr/>
          <a:lstStyle/>
          <a:p>
            <a:fld id="{05AD7B4A-18A6-AF4F-A22E-139A342BB38C}" type="slidenum">
              <a:rPr lang="en-US" smtClean="0"/>
              <a:pPr/>
              <a:t>2</a:t>
            </a:fld>
            <a:endParaRPr lang="en-US"/>
          </a:p>
        </p:txBody>
      </p:sp>
      <p:sp>
        <p:nvSpPr>
          <p:cNvPr id="5" name="Footer Placeholder 4">
            <a:extLst>
              <a:ext uri="{FF2B5EF4-FFF2-40B4-BE49-F238E27FC236}">
                <a16:creationId xmlns:a16="http://schemas.microsoft.com/office/drawing/2014/main" id="{8A8419A8-54D1-441E-B6C3-C2FC24CF3E5D}"/>
              </a:ext>
            </a:extLst>
          </p:cNvPr>
          <p:cNvSpPr>
            <a:spLocks noGrp="1"/>
          </p:cNvSpPr>
          <p:nvPr>
            <p:ph type="ftr" sz="quarter" idx="12"/>
          </p:nvPr>
        </p:nvSpPr>
        <p:spPr/>
        <p:txBody>
          <a:bodyPr/>
          <a:lstStyle/>
          <a:p>
            <a:endParaRPr lang="en-US" dirty="0"/>
          </a:p>
        </p:txBody>
      </p:sp>
      <p:sp>
        <p:nvSpPr>
          <p:cNvPr id="9" name="Content Placeholder 2">
            <a:extLst>
              <a:ext uri="{FF2B5EF4-FFF2-40B4-BE49-F238E27FC236}">
                <a16:creationId xmlns:a16="http://schemas.microsoft.com/office/drawing/2014/main" id="{98D25E06-6EDC-4338-8B93-1BC11B0A788D}"/>
              </a:ext>
            </a:extLst>
          </p:cNvPr>
          <p:cNvSpPr txBox="1">
            <a:spLocks/>
          </p:cNvSpPr>
          <p:nvPr/>
        </p:nvSpPr>
        <p:spPr>
          <a:xfrm>
            <a:off x="126609" y="3052689"/>
            <a:ext cx="6611816" cy="3625311"/>
          </a:xfrm>
          <a:prstGeom prst="rect">
            <a:avLst/>
          </a:prstGeom>
          <a:solidFill>
            <a:srgbClr val="FFFFFF"/>
          </a:solidFill>
        </p:spPr>
        <p:txBody>
          <a:bodyPr vert="horz" lIns="0" tIns="0" rIns="0" bIns="0" rtlCol="0">
            <a:noAutofit/>
          </a:bodyPr>
          <a:lstStyle>
            <a:lvl1pPr marL="285750" indent="-285750" algn="l" defTabSz="914400" rtl="0" eaLnBrk="1" latinLnBrk="0" hangingPunct="1">
              <a:lnSpc>
                <a:spcPct val="120000"/>
              </a:lnSpc>
              <a:spcBef>
                <a:spcPts val="1000"/>
              </a:spcBef>
              <a:buClr>
                <a:schemeClr val="accent1"/>
              </a:buClr>
              <a:buFont typeface="Arial" panose="020B0604020202020204" pitchFamily="34" charset="0"/>
              <a:buChar char="•"/>
              <a:defRPr lang="en-US" sz="1600" kern="1200" baseline="0" dirty="0">
                <a:solidFill>
                  <a:schemeClr val="tx1"/>
                </a:solidFill>
                <a:latin typeface="+mn-lt"/>
                <a:ea typeface="+mn-ea"/>
                <a:cs typeface="+mn-cs"/>
              </a:defRPr>
            </a:lvl1pPr>
            <a:lvl2pPr marL="742950" indent="-285750" algn="l" defTabSz="914400" rtl="0" eaLnBrk="1" latinLnBrk="0" hangingPunct="1">
              <a:lnSpc>
                <a:spcPct val="120000"/>
              </a:lnSpc>
              <a:spcBef>
                <a:spcPts val="500"/>
              </a:spcBef>
              <a:buClr>
                <a:schemeClr val="accent1"/>
              </a:buClr>
              <a:buFont typeface="Arial" panose="020B0604020202020204" pitchFamily="34" charset="0"/>
              <a:buChar char="•"/>
              <a:defRPr lang="en-US" sz="1600" kern="1200" baseline="0" dirty="0">
                <a:solidFill>
                  <a:schemeClr val="tx1"/>
                </a:solidFill>
                <a:latin typeface="+mn-lt"/>
                <a:ea typeface="+mn-ea"/>
                <a:cs typeface="+mn-cs"/>
              </a:defRPr>
            </a:lvl2pPr>
            <a:lvl3pPr marL="1200150" indent="-285750" algn="l" defTabSz="914400" rtl="0" eaLnBrk="1" latinLnBrk="0" hangingPunct="1">
              <a:lnSpc>
                <a:spcPct val="120000"/>
              </a:lnSpc>
              <a:spcBef>
                <a:spcPts val="500"/>
              </a:spcBef>
              <a:buClr>
                <a:schemeClr val="accent1"/>
              </a:buClr>
              <a:buFont typeface="Arial" panose="020B0604020202020204" pitchFamily="34" charset="0"/>
              <a:buChar char="•"/>
              <a:defRPr lang="en-US" sz="1600" kern="1200" baseline="0" dirty="0">
                <a:solidFill>
                  <a:schemeClr val="tx1"/>
                </a:solidFill>
                <a:latin typeface="+mn-lt"/>
                <a:ea typeface="+mn-ea"/>
                <a:cs typeface="+mn-cs"/>
              </a:defRPr>
            </a:lvl3pPr>
            <a:lvl4pPr marL="1657350" indent="-285750" algn="l" defTabSz="914400" rtl="0" eaLnBrk="1" latinLnBrk="0" hangingPunct="1">
              <a:lnSpc>
                <a:spcPct val="120000"/>
              </a:lnSpc>
              <a:spcBef>
                <a:spcPts val="500"/>
              </a:spcBef>
              <a:buClr>
                <a:schemeClr val="accent1"/>
              </a:buClr>
              <a:buFont typeface="Arial" panose="020B0604020202020204" pitchFamily="34" charset="0"/>
              <a:buChar char="•"/>
              <a:defRPr lang="en-US" sz="1600" kern="1200" baseline="0" dirty="0">
                <a:solidFill>
                  <a:schemeClr val="tx1"/>
                </a:solidFill>
                <a:latin typeface="+mn-lt"/>
                <a:ea typeface="+mn-ea"/>
                <a:cs typeface="+mn-cs"/>
              </a:defRPr>
            </a:lvl4pPr>
            <a:lvl5pPr marL="2114550" indent="-285750" algn="l" defTabSz="914400" rtl="0" eaLnBrk="1" latinLnBrk="0" hangingPunct="1">
              <a:lnSpc>
                <a:spcPct val="120000"/>
              </a:lnSpc>
              <a:spcBef>
                <a:spcPts val="500"/>
              </a:spcBef>
              <a:buClr>
                <a:schemeClr val="accent1"/>
              </a:buClr>
              <a:buFont typeface="Arial" panose="020B0604020202020204" pitchFamily="34" charset="0"/>
              <a:buChar char="•"/>
              <a:defRPr lang="en-US" sz="1600" kern="1200" baseline="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Font typeface="+mj-lt"/>
              <a:buAutoNum type="arabicPeriod"/>
            </a:pPr>
            <a:r>
              <a:rPr lang="en-US" sz="2400" b="1" dirty="0">
                <a:solidFill>
                  <a:schemeClr val="accent4"/>
                </a:solidFill>
              </a:rPr>
              <a:t>Salesforce DX</a:t>
            </a:r>
          </a:p>
          <a:p>
            <a:pPr marL="342900" indent="-342900">
              <a:buFont typeface="+mj-lt"/>
              <a:buAutoNum type="arabicPeriod"/>
            </a:pPr>
            <a:r>
              <a:rPr lang="en-US" sz="2400" b="1" dirty="0">
                <a:solidFill>
                  <a:schemeClr val="accent4"/>
                </a:solidFill>
              </a:rPr>
              <a:t>Dev Hub &amp; Scratch Org</a:t>
            </a:r>
          </a:p>
          <a:p>
            <a:pPr marL="342900" indent="-342900">
              <a:buFont typeface="+mj-lt"/>
              <a:buAutoNum type="arabicPeriod"/>
            </a:pPr>
            <a:r>
              <a:rPr lang="en-US" sz="2400" b="1" dirty="0">
                <a:solidFill>
                  <a:schemeClr val="accent4"/>
                </a:solidFill>
              </a:rPr>
              <a:t>Why Scratch Org</a:t>
            </a:r>
          </a:p>
          <a:p>
            <a:pPr marL="342900" indent="-342900">
              <a:buFont typeface="+mj-lt"/>
              <a:buAutoNum type="arabicPeriod"/>
            </a:pPr>
            <a:r>
              <a:rPr lang="en-US" sz="2400" b="1" dirty="0">
                <a:solidFill>
                  <a:schemeClr val="accent4"/>
                </a:solidFill>
              </a:rPr>
              <a:t>Scratch org as SDD</a:t>
            </a:r>
          </a:p>
          <a:p>
            <a:pPr marL="342900" indent="-342900">
              <a:buFont typeface="+mj-lt"/>
              <a:buAutoNum type="arabicPeriod"/>
            </a:pPr>
            <a:r>
              <a:rPr lang="en-US" sz="2400" b="1" dirty="0">
                <a:solidFill>
                  <a:schemeClr val="accent4"/>
                </a:solidFill>
              </a:rPr>
              <a:t>Quiz</a:t>
            </a:r>
          </a:p>
        </p:txBody>
      </p:sp>
    </p:spTree>
    <p:extLst>
      <p:ext uri="{BB962C8B-B14F-4D97-AF65-F5344CB8AC3E}">
        <p14:creationId xmlns:p14="http://schemas.microsoft.com/office/powerpoint/2010/main" val="33215920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842536-1429-470C-9437-B1E9606A8F85}"/>
              </a:ext>
            </a:extLst>
          </p:cNvPr>
          <p:cNvSpPr>
            <a:spLocks noGrp="1"/>
          </p:cNvSpPr>
          <p:nvPr>
            <p:ph type="title"/>
          </p:nvPr>
        </p:nvSpPr>
        <p:spPr/>
        <p:txBody>
          <a:bodyPr/>
          <a:lstStyle/>
          <a:p>
            <a:r>
              <a:rPr lang="en-IN" dirty="0"/>
              <a:t>Introduction to Salesforce DX</a:t>
            </a:r>
          </a:p>
        </p:txBody>
      </p:sp>
      <p:sp>
        <p:nvSpPr>
          <p:cNvPr id="3" name="Content Placeholder 2">
            <a:extLst>
              <a:ext uri="{FF2B5EF4-FFF2-40B4-BE49-F238E27FC236}">
                <a16:creationId xmlns:a16="http://schemas.microsoft.com/office/drawing/2014/main" id="{8DC391E8-4B7A-4FD9-B096-8FCA851EA11D}"/>
              </a:ext>
            </a:extLst>
          </p:cNvPr>
          <p:cNvSpPr>
            <a:spLocks noGrp="1"/>
          </p:cNvSpPr>
          <p:nvPr>
            <p:ph idx="1"/>
          </p:nvPr>
        </p:nvSpPr>
        <p:spPr>
          <a:xfrm>
            <a:off x="359999" y="1079999"/>
            <a:ext cx="11217711" cy="4860000"/>
          </a:xfrm>
        </p:spPr>
        <p:txBody>
          <a:bodyPr/>
          <a:lstStyle/>
          <a:p>
            <a:pPr marL="0" indent="0">
              <a:buNone/>
            </a:pPr>
            <a:r>
              <a:rPr lang="en-US" dirty="0"/>
              <a:t>Salesforce Developer Experience (DX) is a set of tools that streamlines the entire development life cycle.</a:t>
            </a:r>
          </a:p>
          <a:p>
            <a:r>
              <a:rPr lang="en-US" dirty="0"/>
              <a:t>It improves team development and collaboration.</a:t>
            </a:r>
          </a:p>
          <a:p>
            <a:r>
              <a:rPr lang="en-US" dirty="0"/>
              <a:t>Facilitates automated testing and continuous integration and makes the release cycle more efficient and agile.</a:t>
            </a:r>
          </a:p>
          <a:p>
            <a:endParaRPr lang="en-IN" dirty="0"/>
          </a:p>
        </p:txBody>
      </p:sp>
      <p:sp>
        <p:nvSpPr>
          <p:cNvPr id="4" name="Slide Number Placeholder 3">
            <a:extLst>
              <a:ext uri="{FF2B5EF4-FFF2-40B4-BE49-F238E27FC236}">
                <a16:creationId xmlns:a16="http://schemas.microsoft.com/office/drawing/2014/main" id="{F4B8111E-AF97-4241-B646-E3D629AC3F3B}"/>
              </a:ext>
            </a:extLst>
          </p:cNvPr>
          <p:cNvSpPr>
            <a:spLocks noGrp="1"/>
          </p:cNvSpPr>
          <p:nvPr>
            <p:ph type="sldNum" sz="quarter" idx="11"/>
          </p:nvPr>
        </p:nvSpPr>
        <p:spPr/>
        <p:txBody>
          <a:bodyPr/>
          <a:lstStyle/>
          <a:p>
            <a:fld id="{05AD7B4A-18A6-AF4F-A22E-139A342BB38C}" type="slidenum">
              <a:rPr lang="en-US" smtClean="0"/>
              <a:pPr/>
              <a:t>3</a:t>
            </a:fld>
            <a:endParaRPr lang="en-US"/>
          </a:p>
        </p:txBody>
      </p:sp>
      <p:sp>
        <p:nvSpPr>
          <p:cNvPr id="5" name="Footer Placeholder 4">
            <a:extLst>
              <a:ext uri="{FF2B5EF4-FFF2-40B4-BE49-F238E27FC236}">
                <a16:creationId xmlns:a16="http://schemas.microsoft.com/office/drawing/2014/main" id="{AA052A01-36F8-4C30-9950-24CE5713188F}"/>
              </a:ext>
            </a:extLst>
          </p:cNvPr>
          <p:cNvSpPr>
            <a:spLocks noGrp="1"/>
          </p:cNvSpPr>
          <p:nvPr>
            <p:ph type="ftr" sz="quarter" idx="12"/>
          </p:nvPr>
        </p:nvSpPr>
        <p:spPr/>
        <p:txBody>
          <a:bodyPr/>
          <a:lstStyle/>
          <a:p>
            <a:endParaRPr lang="en-US" dirty="0"/>
          </a:p>
        </p:txBody>
      </p:sp>
    </p:spTree>
    <p:extLst>
      <p:ext uri="{BB962C8B-B14F-4D97-AF65-F5344CB8AC3E}">
        <p14:creationId xmlns:p14="http://schemas.microsoft.com/office/powerpoint/2010/main" val="28689606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73C7B8-55E7-49D7-8FF4-47B6B6AA333C}"/>
              </a:ext>
            </a:extLst>
          </p:cNvPr>
          <p:cNvSpPr>
            <a:spLocks noGrp="1"/>
          </p:cNvSpPr>
          <p:nvPr>
            <p:ph type="title"/>
          </p:nvPr>
        </p:nvSpPr>
        <p:spPr/>
        <p:txBody>
          <a:bodyPr/>
          <a:lstStyle/>
          <a:p>
            <a:r>
              <a:rPr lang="en-IN" dirty="0"/>
              <a:t>Developer Hub &amp; Scratch Org</a:t>
            </a:r>
          </a:p>
        </p:txBody>
      </p:sp>
      <p:sp>
        <p:nvSpPr>
          <p:cNvPr id="3" name="Content Placeholder 2">
            <a:extLst>
              <a:ext uri="{FF2B5EF4-FFF2-40B4-BE49-F238E27FC236}">
                <a16:creationId xmlns:a16="http://schemas.microsoft.com/office/drawing/2014/main" id="{29AF55B5-CB16-4797-BAC8-58F9B8357CF1}"/>
              </a:ext>
            </a:extLst>
          </p:cNvPr>
          <p:cNvSpPr>
            <a:spLocks noGrp="1"/>
          </p:cNvSpPr>
          <p:nvPr>
            <p:ph idx="1"/>
          </p:nvPr>
        </p:nvSpPr>
        <p:spPr/>
        <p:txBody>
          <a:bodyPr/>
          <a:lstStyle/>
          <a:p>
            <a:pPr marL="0" indent="0">
              <a:buNone/>
            </a:pPr>
            <a:r>
              <a:rPr lang="en-US" b="1" dirty="0"/>
              <a:t>What Is a Developer Hub Org?</a:t>
            </a:r>
          </a:p>
          <a:p>
            <a:pPr marL="0" indent="0">
              <a:buNone/>
            </a:pPr>
            <a:r>
              <a:rPr lang="en-US" dirty="0"/>
              <a:t>A </a:t>
            </a:r>
            <a:r>
              <a:rPr lang="en-US" b="1" dirty="0"/>
              <a:t>Developer Hub </a:t>
            </a:r>
            <a:r>
              <a:rPr lang="en-US" dirty="0"/>
              <a:t>(Dev Hub) is the main Salesforce org that is used to create and manage scratch orgs. </a:t>
            </a:r>
          </a:p>
          <a:p>
            <a:pPr marL="0" indent="0">
              <a:buNone/>
            </a:pPr>
            <a:r>
              <a:rPr lang="en-US" b="1" dirty="0"/>
              <a:t>What Is a Scratch Org?</a:t>
            </a:r>
          </a:p>
          <a:p>
            <a:pPr marL="0" indent="0">
              <a:buNone/>
            </a:pPr>
            <a:r>
              <a:rPr lang="en-US" dirty="0"/>
              <a:t>Salesforce DX enables us to use a new type of org called a </a:t>
            </a:r>
            <a:r>
              <a:rPr lang="en-US" b="1" dirty="0"/>
              <a:t>scratch org</a:t>
            </a:r>
            <a:r>
              <a:rPr lang="en-US" dirty="0"/>
              <a:t>. </a:t>
            </a:r>
          </a:p>
          <a:p>
            <a:pPr marL="0" indent="0">
              <a:buNone/>
            </a:pPr>
            <a:r>
              <a:rPr lang="en-US" dirty="0"/>
              <a:t>A scratch org is a dedicated, configurable, and short-term Salesforce environment that we can quickly spin up when starting a new project, a new feature branch, or a feature test.</a:t>
            </a:r>
          </a:p>
          <a:p>
            <a:r>
              <a:rPr lang="en-US" dirty="0"/>
              <a:t>Designed to be ephemeral and easily recreated, scratch orgs are dedicated and configurable Salesforce environments that you can quickly spin up for many different purposes.</a:t>
            </a:r>
          </a:p>
          <a:p>
            <a:r>
              <a:rPr lang="en-US" dirty="0"/>
              <a:t>Are you tired of other kids playing in your sandbox? No more sand in your eyes when you use scratch orgs as part of the development and testing process. Scratch orgs can be your own personal development environment, or you can create headless scratch orgs for automated tests. You can spin up a new scratch org when you want to:</a:t>
            </a:r>
          </a:p>
          <a:p>
            <a:r>
              <a:rPr lang="en-US" dirty="0"/>
              <a:t>Start a new project.</a:t>
            </a:r>
          </a:p>
          <a:p>
            <a:r>
              <a:rPr lang="en-US" dirty="0"/>
              <a:t>Start a new feature branch.</a:t>
            </a:r>
          </a:p>
          <a:p>
            <a:r>
              <a:rPr lang="en-US" dirty="0"/>
              <a:t>Test a new feature.</a:t>
            </a:r>
          </a:p>
          <a:p>
            <a:r>
              <a:rPr lang="en-US" dirty="0"/>
              <a:t>Start automated testing.</a:t>
            </a:r>
          </a:p>
          <a:p>
            <a:r>
              <a:rPr lang="en-US" dirty="0"/>
              <a:t>Perform development tasks directly in an org.</a:t>
            </a:r>
          </a:p>
          <a:p>
            <a:r>
              <a:rPr lang="en-US" dirty="0"/>
              <a:t>Start from “scratch” with a fresh new org.</a:t>
            </a:r>
          </a:p>
          <a:p>
            <a:r>
              <a:rPr lang="en-US" dirty="0"/>
              <a:t>You can configure the scratch org with different Salesforce editions and with just the features and preferences you want. And you can share the scratch org configuration file with other team members. That way, you all have the same basic org in which to do your development.</a:t>
            </a:r>
          </a:p>
          <a:p>
            <a:pPr marL="0" indent="0">
              <a:buNone/>
            </a:pPr>
            <a:endParaRPr lang="en-US" dirty="0"/>
          </a:p>
          <a:p>
            <a:pPr marL="0" indent="0">
              <a:buNone/>
            </a:pPr>
            <a:endParaRPr lang="en-IN" dirty="0"/>
          </a:p>
          <a:p>
            <a:pPr marL="0" indent="0">
              <a:buNone/>
            </a:pPr>
            <a:endParaRPr lang="en-IN" dirty="0"/>
          </a:p>
          <a:p>
            <a:pPr marL="0" indent="0">
              <a:buNone/>
            </a:pPr>
            <a:endParaRPr lang="en-IN" dirty="0"/>
          </a:p>
          <a:p>
            <a:pPr marL="0" indent="0">
              <a:buNone/>
            </a:pPr>
            <a:endParaRPr lang="en-IN" dirty="0"/>
          </a:p>
        </p:txBody>
      </p:sp>
      <p:sp>
        <p:nvSpPr>
          <p:cNvPr id="4" name="Slide Number Placeholder 3">
            <a:extLst>
              <a:ext uri="{FF2B5EF4-FFF2-40B4-BE49-F238E27FC236}">
                <a16:creationId xmlns:a16="http://schemas.microsoft.com/office/drawing/2014/main" id="{7AF26A11-78F6-4143-83F8-6B137511AE88}"/>
              </a:ext>
            </a:extLst>
          </p:cNvPr>
          <p:cNvSpPr>
            <a:spLocks noGrp="1"/>
          </p:cNvSpPr>
          <p:nvPr>
            <p:ph type="sldNum" sz="quarter" idx="11"/>
          </p:nvPr>
        </p:nvSpPr>
        <p:spPr/>
        <p:txBody>
          <a:bodyPr/>
          <a:lstStyle/>
          <a:p>
            <a:fld id="{05AD7B4A-18A6-AF4F-A22E-139A342BB38C}" type="slidenum">
              <a:rPr lang="en-US" smtClean="0"/>
              <a:pPr/>
              <a:t>4</a:t>
            </a:fld>
            <a:endParaRPr lang="en-US"/>
          </a:p>
        </p:txBody>
      </p:sp>
      <p:sp>
        <p:nvSpPr>
          <p:cNvPr id="5" name="Footer Placeholder 4">
            <a:extLst>
              <a:ext uri="{FF2B5EF4-FFF2-40B4-BE49-F238E27FC236}">
                <a16:creationId xmlns:a16="http://schemas.microsoft.com/office/drawing/2014/main" id="{FA6B1B4A-7019-4DAF-B458-F072E823ABC2}"/>
              </a:ext>
            </a:extLst>
          </p:cNvPr>
          <p:cNvSpPr>
            <a:spLocks noGrp="1"/>
          </p:cNvSpPr>
          <p:nvPr>
            <p:ph type="ftr" sz="quarter" idx="12"/>
          </p:nvPr>
        </p:nvSpPr>
        <p:spPr/>
        <p:txBody>
          <a:bodyPr/>
          <a:lstStyle/>
          <a:p>
            <a:endParaRPr lang="en-US" dirty="0"/>
          </a:p>
        </p:txBody>
      </p:sp>
    </p:spTree>
    <p:extLst>
      <p:ext uri="{BB962C8B-B14F-4D97-AF65-F5344CB8AC3E}">
        <p14:creationId xmlns:p14="http://schemas.microsoft.com/office/powerpoint/2010/main" val="35047455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D5BB76-1CB2-4D79-A57D-9A5DDE86FA68}"/>
              </a:ext>
            </a:extLst>
          </p:cNvPr>
          <p:cNvSpPr>
            <a:spLocks noGrp="1"/>
          </p:cNvSpPr>
          <p:nvPr>
            <p:ph type="title"/>
          </p:nvPr>
        </p:nvSpPr>
        <p:spPr/>
        <p:txBody>
          <a:bodyPr/>
          <a:lstStyle/>
          <a:p>
            <a:r>
              <a:rPr lang="en-IN" dirty="0"/>
              <a:t>Why Scratch Org</a:t>
            </a:r>
          </a:p>
        </p:txBody>
      </p:sp>
      <p:sp>
        <p:nvSpPr>
          <p:cNvPr id="3" name="Content Placeholder 2">
            <a:extLst>
              <a:ext uri="{FF2B5EF4-FFF2-40B4-BE49-F238E27FC236}">
                <a16:creationId xmlns:a16="http://schemas.microsoft.com/office/drawing/2014/main" id="{F76B2E4E-A9FE-4E08-821B-F05C81FECB8D}"/>
              </a:ext>
            </a:extLst>
          </p:cNvPr>
          <p:cNvSpPr>
            <a:spLocks noGrp="1"/>
          </p:cNvSpPr>
          <p:nvPr>
            <p:ph idx="1"/>
          </p:nvPr>
        </p:nvSpPr>
        <p:spPr/>
        <p:txBody>
          <a:bodyPr/>
          <a:lstStyle/>
          <a:p>
            <a:pPr marL="0" indent="0">
              <a:buNone/>
            </a:pPr>
            <a:r>
              <a:rPr lang="en-IN" dirty="0"/>
              <a:t>In Large Enterprises major challenges are</a:t>
            </a:r>
          </a:p>
          <a:p>
            <a:pPr lvl="1"/>
            <a:r>
              <a:rPr lang="en-IN" dirty="0"/>
              <a:t>Maintaining Sandbox</a:t>
            </a:r>
          </a:p>
          <a:p>
            <a:pPr lvl="1"/>
            <a:r>
              <a:rPr lang="en-IN" dirty="0"/>
              <a:t>Refreshing Sandbox</a:t>
            </a:r>
          </a:p>
          <a:p>
            <a:pPr marL="0" indent="0">
              <a:buNone/>
            </a:pPr>
            <a:r>
              <a:rPr lang="en-IN" dirty="0"/>
              <a:t>Changeset based Deployment:</a:t>
            </a:r>
          </a:p>
          <a:p>
            <a:pPr marL="0" indent="0">
              <a:buNone/>
            </a:pPr>
            <a:endParaRPr lang="en-IN" dirty="0"/>
          </a:p>
          <a:p>
            <a:pPr marL="0" indent="0">
              <a:buNone/>
            </a:pPr>
            <a:endParaRPr lang="en-IN" dirty="0"/>
          </a:p>
          <a:p>
            <a:endParaRPr lang="en-IN" dirty="0"/>
          </a:p>
        </p:txBody>
      </p:sp>
      <p:sp>
        <p:nvSpPr>
          <p:cNvPr id="4" name="Slide Number Placeholder 3">
            <a:extLst>
              <a:ext uri="{FF2B5EF4-FFF2-40B4-BE49-F238E27FC236}">
                <a16:creationId xmlns:a16="http://schemas.microsoft.com/office/drawing/2014/main" id="{BBC62EAB-BBCA-401D-9508-4077286D3F2B}"/>
              </a:ext>
            </a:extLst>
          </p:cNvPr>
          <p:cNvSpPr>
            <a:spLocks noGrp="1"/>
          </p:cNvSpPr>
          <p:nvPr>
            <p:ph type="sldNum" sz="quarter" idx="11"/>
          </p:nvPr>
        </p:nvSpPr>
        <p:spPr/>
        <p:txBody>
          <a:bodyPr/>
          <a:lstStyle/>
          <a:p>
            <a:fld id="{05AD7B4A-18A6-AF4F-A22E-139A342BB38C}" type="slidenum">
              <a:rPr lang="en-US" smtClean="0"/>
              <a:pPr/>
              <a:t>5</a:t>
            </a:fld>
            <a:endParaRPr lang="en-US"/>
          </a:p>
        </p:txBody>
      </p:sp>
      <p:sp>
        <p:nvSpPr>
          <p:cNvPr id="5" name="Footer Placeholder 4">
            <a:extLst>
              <a:ext uri="{FF2B5EF4-FFF2-40B4-BE49-F238E27FC236}">
                <a16:creationId xmlns:a16="http://schemas.microsoft.com/office/drawing/2014/main" id="{67CA4952-3CDA-4658-8DD5-34C19FCFFF30}"/>
              </a:ext>
            </a:extLst>
          </p:cNvPr>
          <p:cNvSpPr>
            <a:spLocks noGrp="1"/>
          </p:cNvSpPr>
          <p:nvPr>
            <p:ph type="ftr" sz="quarter" idx="12"/>
          </p:nvPr>
        </p:nvSpPr>
        <p:spPr/>
        <p:txBody>
          <a:bodyPr/>
          <a:lstStyle/>
          <a:p>
            <a:endParaRPr lang="en-US" dirty="0"/>
          </a:p>
        </p:txBody>
      </p:sp>
    </p:spTree>
    <p:extLst>
      <p:ext uri="{BB962C8B-B14F-4D97-AF65-F5344CB8AC3E}">
        <p14:creationId xmlns:p14="http://schemas.microsoft.com/office/powerpoint/2010/main" val="32078101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035594-7672-414E-A161-DAD060A986E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F49FA37B-4C6C-4FB7-A507-AE0998DA56B4}"/>
              </a:ext>
            </a:extLst>
          </p:cNvPr>
          <p:cNvSpPr>
            <a:spLocks noGrp="1"/>
          </p:cNvSpPr>
          <p:nvPr>
            <p:ph idx="1"/>
          </p:nvPr>
        </p:nvSpPr>
        <p:spPr/>
        <p:txBody>
          <a:bodyPr/>
          <a:lstStyle/>
          <a:p>
            <a:endParaRPr lang="en-IN"/>
          </a:p>
        </p:txBody>
      </p:sp>
      <p:sp>
        <p:nvSpPr>
          <p:cNvPr id="4" name="Slide Number Placeholder 3">
            <a:extLst>
              <a:ext uri="{FF2B5EF4-FFF2-40B4-BE49-F238E27FC236}">
                <a16:creationId xmlns:a16="http://schemas.microsoft.com/office/drawing/2014/main" id="{4CCA0B65-05C2-4574-8D1E-FB7210664DF4}"/>
              </a:ext>
            </a:extLst>
          </p:cNvPr>
          <p:cNvSpPr>
            <a:spLocks noGrp="1"/>
          </p:cNvSpPr>
          <p:nvPr>
            <p:ph type="sldNum" sz="quarter" idx="11"/>
          </p:nvPr>
        </p:nvSpPr>
        <p:spPr/>
        <p:txBody>
          <a:bodyPr/>
          <a:lstStyle/>
          <a:p>
            <a:fld id="{05AD7B4A-18A6-AF4F-A22E-139A342BB38C}" type="slidenum">
              <a:rPr lang="en-US" smtClean="0"/>
              <a:pPr/>
              <a:t>6</a:t>
            </a:fld>
            <a:endParaRPr lang="en-US"/>
          </a:p>
        </p:txBody>
      </p:sp>
      <p:sp>
        <p:nvSpPr>
          <p:cNvPr id="5" name="Footer Placeholder 4">
            <a:extLst>
              <a:ext uri="{FF2B5EF4-FFF2-40B4-BE49-F238E27FC236}">
                <a16:creationId xmlns:a16="http://schemas.microsoft.com/office/drawing/2014/main" id="{10129097-D85E-4B76-BBE2-71709FF9492E}"/>
              </a:ext>
            </a:extLst>
          </p:cNvPr>
          <p:cNvSpPr>
            <a:spLocks noGrp="1"/>
          </p:cNvSpPr>
          <p:nvPr>
            <p:ph type="ftr" sz="quarter" idx="12"/>
          </p:nvPr>
        </p:nvSpPr>
        <p:spPr/>
        <p:txBody>
          <a:bodyPr/>
          <a:lstStyle/>
          <a:p>
            <a:endParaRPr lang="en-US" dirty="0"/>
          </a:p>
        </p:txBody>
      </p:sp>
    </p:spTree>
    <p:extLst>
      <p:ext uri="{BB962C8B-B14F-4D97-AF65-F5344CB8AC3E}">
        <p14:creationId xmlns:p14="http://schemas.microsoft.com/office/powerpoint/2010/main" val="24550247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8AA5C0-B305-4EEB-A578-333873A33DB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BE823F1-D5F7-4340-A333-BBC6457444CA}"/>
              </a:ext>
            </a:extLst>
          </p:cNvPr>
          <p:cNvSpPr>
            <a:spLocks noGrp="1"/>
          </p:cNvSpPr>
          <p:nvPr>
            <p:ph idx="1"/>
          </p:nvPr>
        </p:nvSpPr>
        <p:spPr/>
        <p:txBody>
          <a:bodyPr/>
          <a:lstStyle/>
          <a:p>
            <a:endParaRPr lang="en-IN"/>
          </a:p>
        </p:txBody>
      </p:sp>
      <p:sp>
        <p:nvSpPr>
          <p:cNvPr id="4" name="Slide Number Placeholder 3">
            <a:extLst>
              <a:ext uri="{FF2B5EF4-FFF2-40B4-BE49-F238E27FC236}">
                <a16:creationId xmlns:a16="http://schemas.microsoft.com/office/drawing/2014/main" id="{D40E0358-F750-4546-859B-4526FC3C69AA}"/>
              </a:ext>
            </a:extLst>
          </p:cNvPr>
          <p:cNvSpPr>
            <a:spLocks noGrp="1"/>
          </p:cNvSpPr>
          <p:nvPr>
            <p:ph type="sldNum" sz="quarter" idx="11"/>
          </p:nvPr>
        </p:nvSpPr>
        <p:spPr/>
        <p:txBody>
          <a:bodyPr/>
          <a:lstStyle/>
          <a:p>
            <a:fld id="{05AD7B4A-18A6-AF4F-A22E-139A342BB38C}" type="slidenum">
              <a:rPr lang="en-US" smtClean="0"/>
              <a:pPr/>
              <a:t>7</a:t>
            </a:fld>
            <a:endParaRPr lang="en-US"/>
          </a:p>
        </p:txBody>
      </p:sp>
      <p:sp>
        <p:nvSpPr>
          <p:cNvPr id="5" name="Footer Placeholder 4">
            <a:extLst>
              <a:ext uri="{FF2B5EF4-FFF2-40B4-BE49-F238E27FC236}">
                <a16:creationId xmlns:a16="http://schemas.microsoft.com/office/drawing/2014/main" id="{38FF5106-068D-43B4-986E-B1D2E7B57E68}"/>
              </a:ext>
            </a:extLst>
          </p:cNvPr>
          <p:cNvSpPr>
            <a:spLocks noGrp="1"/>
          </p:cNvSpPr>
          <p:nvPr>
            <p:ph type="ftr" sz="quarter" idx="12"/>
          </p:nvPr>
        </p:nvSpPr>
        <p:spPr/>
        <p:txBody>
          <a:bodyPr/>
          <a:lstStyle/>
          <a:p>
            <a:endParaRPr lang="en-US" dirty="0"/>
          </a:p>
        </p:txBody>
      </p:sp>
    </p:spTree>
    <p:extLst>
      <p:ext uri="{BB962C8B-B14F-4D97-AF65-F5344CB8AC3E}">
        <p14:creationId xmlns:p14="http://schemas.microsoft.com/office/powerpoint/2010/main" val="1129671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8435E-2EBF-4BC1-8A6A-4B30DB4841C0}"/>
              </a:ext>
            </a:extLst>
          </p:cNvPr>
          <p:cNvSpPr>
            <a:spLocks noGrp="1"/>
          </p:cNvSpPr>
          <p:nvPr>
            <p:ph type="ctrTitle"/>
          </p:nvPr>
        </p:nvSpPr>
        <p:spPr/>
        <p:txBody>
          <a:bodyPr/>
          <a:lstStyle/>
          <a:p>
            <a:r>
              <a:rPr lang="en-US" dirty="0"/>
              <a:t>Thank You</a:t>
            </a:r>
          </a:p>
        </p:txBody>
      </p:sp>
      <p:sp>
        <p:nvSpPr>
          <p:cNvPr id="4" name="Subtitle 3">
            <a:extLst>
              <a:ext uri="{FF2B5EF4-FFF2-40B4-BE49-F238E27FC236}">
                <a16:creationId xmlns:a16="http://schemas.microsoft.com/office/drawing/2014/main" id="{715BF89C-6AC1-4732-AF3A-63E824B0C930}"/>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9178328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Master Dark">
  <a:themeElements>
    <a:clrScheme name="Custom 1">
      <a:dk1>
        <a:srgbClr val="211D28"/>
      </a:dk1>
      <a:lt1>
        <a:srgbClr val="EEEFEE"/>
      </a:lt1>
      <a:dk2>
        <a:srgbClr val="4C4D4C"/>
      </a:dk2>
      <a:lt2>
        <a:srgbClr val="D3D1D4"/>
      </a:lt2>
      <a:accent1>
        <a:srgbClr val="FD5F08"/>
      </a:accent1>
      <a:accent2>
        <a:srgbClr val="FC7E39"/>
      </a:accent2>
      <a:accent3>
        <a:srgbClr val="FDBE9C"/>
      </a:accent3>
      <a:accent4>
        <a:srgbClr val="211D28"/>
      </a:accent4>
      <a:accent5>
        <a:srgbClr val="4E4A53"/>
      </a:accent5>
      <a:accent6>
        <a:srgbClr val="7A777E"/>
      </a:accent6>
      <a:hlink>
        <a:srgbClr val="FD5F08"/>
      </a:hlink>
      <a:folHlink>
        <a:srgbClr val="96380A"/>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mplate.pptx" id="{EC7EBB3A-9174-4921-992E-D88A1CF79529}" vid="{94DDC68C-6ACF-4A64-9363-52BDEA47C9C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EDE4B3437641FB4689BEC286C9503B12" ma:contentTypeVersion="2" ma:contentTypeDescription="Create a new document." ma:contentTypeScope="" ma:versionID="ad8ff547f440c6baf3cfe5a3e0c0f42b">
  <xsd:schema xmlns:xsd="http://www.w3.org/2001/XMLSchema" xmlns:xs="http://www.w3.org/2001/XMLSchema" xmlns:p="http://schemas.microsoft.com/office/2006/metadata/properties" xmlns:ns2="e4f5ef42-17b7-4195-af1d-9c6aa3b04290" targetNamespace="http://schemas.microsoft.com/office/2006/metadata/properties" ma:root="true" ma:fieldsID="16025113b088f3bfeb2eb53b4eb61576" ns2:_="">
    <xsd:import namespace="e4f5ef42-17b7-4195-af1d-9c6aa3b04290"/>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4f5ef42-17b7-4195-af1d-9c6aa3b0429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BC707C3-AC84-4CB9-9A63-E31BDB209843}">
  <ds:schemaRefs>
    <ds:schemaRef ds:uri="http://schemas.microsoft.com/sharepoint/v3/contenttype/forms"/>
  </ds:schemaRefs>
</ds:datastoreItem>
</file>

<file path=customXml/itemProps2.xml><?xml version="1.0" encoding="utf-8"?>
<ds:datastoreItem xmlns:ds="http://schemas.openxmlformats.org/officeDocument/2006/customXml" ds:itemID="{07FB10B0-5673-485D-BD3E-CB3F716E0FB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4f5ef42-17b7-4195-af1d-9c6aa3b0429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53B715E-4007-4AA4-8946-0B4A181E7C5C}">
  <ds:schemaRefs>
    <ds:schemaRef ds:uri="http://schemas.microsoft.com/office/2006/metadata/properties"/>
    <ds:schemaRef ds:uri="http://schemas.microsoft.com/office/2006/documentManagement/types"/>
    <ds:schemaRef ds:uri="http://purl.org/dc/terms/"/>
    <ds:schemaRef ds:uri="e4f5ef42-17b7-4195-af1d-9c6aa3b04290"/>
    <ds:schemaRef ds:uri="http://www.w3.org/XML/1998/namespace"/>
    <ds:schemaRef ds:uri="http://schemas.microsoft.com/office/infopath/2007/PartnerControls"/>
    <ds:schemaRef ds:uri="http://purl.org/dc/elements/1.1/"/>
    <ds:schemaRef ds:uri="http://schemas.openxmlformats.org/package/2006/metadata/core-properties"/>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Using Salesforce DX with Scratch org</Template>
  <TotalTime>5007</TotalTime>
  <Words>386</Words>
  <Application>Microsoft Office PowerPoint</Application>
  <PresentationFormat>Widescreen</PresentationFormat>
  <Paragraphs>47</Paragraphs>
  <Slides>8</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Broadway</vt:lpstr>
      <vt:lpstr>Calibri</vt:lpstr>
      <vt:lpstr>Master Dark</vt:lpstr>
      <vt:lpstr>Using Salesforce DX with Scratch org</vt:lpstr>
      <vt:lpstr>Content</vt:lpstr>
      <vt:lpstr>Introduction to Salesforce DX</vt:lpstr>
      <vt:lpstr>Developer Hub &amp; Scratch Org</vt:lpstr>
      <vt:lpstr>Why Scratch Org</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Using Salesforce DX with Scratch org</dc:title>
  <dc:creator>Amit Barnawal</dc:creator>
  <cp:lastModifiedBy>Amit Barnawal</cp:lastModifiedBy>
  <cp:revision>15</cp:revision>
  <cp:lastPrinted>2019-10-17T15:01:28Z</cp:lastPrinted>
  <dcterms:created xsi:type="dcterms:W3CDTF">2021-06-22T17:09:21Z</dcterms:created>
  <dcterms:modified xsi:type="dcterms:W3CDTF">2021-07-04T09:40:20Z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0x010100EDE4B3437641FB4689BEC286C9503B12</vt:lpwstr>
  </property>
</Properties>
</file>