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30"/>
  </p:notesMasterIdLst>
  <p:sldIdLst>
    <p:sldId id="301" r:id="rId5"/>
    <p:sldId id="320" r:id="rId6"/>
    <p:sldId id="306" r:id="rId7"/>
    <p:sldId id="307" r:id="rId8"/>
    <p:sldId id="308" r:id="rId9"/>
    <p:sldId id="313" r:id="rId10"/>
    <p:sldId id="314" r:id="rId11"/>
    <p:sldId id="311" r:id="rId12"/>
    <p:sldId id="319" r:id="rId13"/>
    <p:sldId id="312" r:id="rId14"/>
    <p:sldId id="318" r:id="rId15"/>
    <p:sldId id="310" r:id="rId16"/>
    <p:sldId id="315" r:id="rId17"/>
    <p:sldId id="316" r:id="rId18"/>
    <p:sldId id="317" r:id="rId19"/>
    <p:sldId id="309" r:id="rId20"/>
    <p:sldId id="321" r:id="rId21"/>
    <p:sldId id="324" r:id="rId22"/>
    <p:sldId id="326" r:id="rId23"/>
    <p:sldId id="327" r:id="rId24"/>
    <p:sldId id="328" r:id="rId25"/>
    <p:sldId id="329" r:id="rId26"/>
    <p:sldId id="330" r:id="rId27"/>
    <p:sldId id="33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cons" id="{72792B18-DBCF-4A4B-9BAB-D4A243B24E5C}">
          <p14:sldIdLst>
            <p14:sldId id="301"/>
            <p14:sldId id="320"/>
            <p14:sldId id="306"/>
            <p14:sldId id="307"/>
            <p14:sldId id="308"/>
            <p14:sldId id="313"/>
            <p14:sldId id="314"/>
            <p14:sldId id="311"/>
            <p14:sldId id="319"/>
            <p14:sldId id="312"/>
            <p14:sldId id="318"/>
            <p14:sldId id="310"/>
            <p14:sldId id="315"/>
            <p14:sldId id="316"/>
            <p14:sldId id="317"/>
            <p14:sldId id="309"/>
            <p14:sldId id="321"/>
            <p14:sldId id="324"/>
            <p14:sldId id="326"/>
            <p14:sldId id="327"/>
            <p14:sldId id="328"/>
            <p14:sldId id="329"/>
            <p14:sldId id="330"/>
            <p14:sldId id="331"/>
            <p14:sldId id="30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3" clrIdx="0">
    <p:extLst>
      <p:ext uri="{19B8F6BF-5375-455C-9EA6-DF929625EA0E}">
        <p15:presenceInfo xmlns:p15="http://schemas.microsoft.com/office/powerpoint/2012/main" userId="S::piotr_gajos@persistent.co.in::a60724b5-5b84-4b64-8b4b-ca625be277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39BE5"/>
    <a:srgbClr val="42AEC4"/>
    <a:srgbClr val="FD5FFF"/>
    <a:srgbClr val="221E2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71" autoAdjust="0"/>
  </p:normalViewPr>
  <p:slideViewPr>
    <p:cSldViewPr snapToGrid="0" snapToObjects="1">
      <p:cViewPr varScale="1">
        <p:scale>
          <a:sx n="65" d="100"/>
          <a:sy n="65" d="100"/>
        </p:scale>
        <p:origin x="936" y="78"/>
      </p:cViewPr>
      <p:guideLst/>
    </p:cSldViewPr>
  </p:slideViewPr>
  <p:outlineViewPr>
    <p:cViewPr>
      <p:scale>
        <a:sx n="33" d="100"/>
        <a:sy n="33" d="100"/>
      </p:scale>
      <p:origin x="0" y="-6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 https://www.freecodecamp.org/news/writing-good-commit-messages-a-practical-guide/ </a:t>
            </a:r>
          </a:p>
        </p:txBody>
      </p:sp>
      <p:sp>
        <p:nvSpPr>
          <p:cNvPr id="4" name="Slide Number Placeholder 3"/>
          <p:cNvSpPr>
            <a:spLocks noGrp="1"/>
          </p:cNvSpPr>
          <p:nvPr>
            <p:ph type="sldNum" sz="quarter" idx="5"/>
          </p:nvPr>
        </p:nvSpPr>
        <p:spPr/>
        <p:txBody>
          <a:bodyPr/>
          <a:lstStyle/>
          <a:p>
            <a:fld id="{4E4C5733-40DC-BA48-B475-D2F3167E4742}" type="slidenum">
              <a:rPr lang="en-US" smtClean="0"/>
              <a:t>3</a:t>
            </a:fld>
            <a:endParaRPr lang="en-US"/>
          </a:p>
        </p:txBody>
      </p:sp>
    </p:spTree>
    <p:extLst>
      <p:ext uri="{BB962C8B-B14F-4D97-AF65-F5344CB8AC3E}">
        <p14:creationId xmlns:p14="http://schemas.microsoft.com/office/powerpoint/2010/main" val="76896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Dev Hub is Enabled It can not be disabled</a:t>
            </a:r>
            <a:endParaRPr lang="en-US" dirty="0"/>
          </a:p>
        </p:txBody>
      </p:sp>
      <p:sp>
        <p:nvSpPr>
          <p:cNvPr id="4" name="Slide Number Placeholder 3"/>
          <p:cNvSpPr>
            <a:spLocks noGrp="1"/>
          </p:cNvSpPr>
          <p:nvPr>
            <p:ph type="sldNum" sz="quarter" idx="10"/>
          </p:nvPr>
        </p:nvSpPr>
        <p:spPr/>
        <p:txBody>
          <a:bodyPr/>
          <a:lstStyle/>
          <a:p>
            <a:fld id="{4E4C5733-40DC-BA48-B475-D2F3167E4742}" type="slidenum">
              <a:rPr lang="en-US" smtClean="0"/>
              <a:t>5</a:t>
            </a:fld>
            <a:endParaRPr lang="en-US"/>
          </a:p>
        </p:txBody>
      </p:sp>
    </p:spTree>
    <p:extLst>
      <p:ext uri="{BB962C8B-B14F-4D97-AF65-F5344CB8AC3E}">
        <p14:creationId xmlns:p14="http://schemas.microsoft.com/office/powerpoint/2010/main" val="205661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Active Scratch Org</a:t>
            </a:r>
            <a:r>
              <a:rPr lang="en-US" sz="1200" b="0" i="0" kern="1200" dirty="0" smtClean="0">
                <a:solidFill>
                  <a:schemeClr val="tx1"/>
                </a:solidFill>
                <a:effectLst/>
                <a:latin typeface="+mn-lt"/>
                <a:ea typeface="+mn-ea"/>
                <a:cs typeface="+mn-cs"/>
              </a:rPr>
              <a:t> object basically consist of information about all the scratch orgs that are currently</a:t>
            </a:r>
            <a:r>
              <a:rPr lang="en-US" sz="1200" b="0" i="0" kern="1200" baseline="0" dirty="0" smtClean="0">
                <a:solidFill>
                  <a:schemeClr val="tx1"/>
                </a:solidFill>
                <a:effectLst/>
                <a:latin typeface="+mn-lt"/>
                <a:ea typeface="+mn-ea"/>
                <a:cs typeface="+mn-cs"/>
              </a:rPr>
              <a:t> Active.</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Scratch Org Info</a:t>
            </a:r>
            <a:r>
              <a:rPr lang="en-US" sz="1200" b="0" i="0" kern="1200" dirty="0" smtClean="0">
                <a:solidFill>
                  <a:schemeClr val="tx1"/>
                </a:solidFill>
                <a:effectLst/>
                <a:latin typeface="+mn-lt"/>
                <a:ea typeface="+mn-ea"/>
                <a:cs typeface="+mn-cs"/>
              </a:rPr>
              <a:t> object consist of information about all scratch orgs that are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created using this </a:t>
            </a:r>
            <a:r>
              <a:rPr lang="en-US" sz="1200" b="0" i="0" kern="1200" dirty="0" err="1" smtClean="0">
                <a:solidFill>
                  <a:schemeClr val="tx1"/>
                </a:solidFill>
                <a:effectLst/>
                <a:latin typeface="+mn-lt"/>
                <a:ea typeface="+mn-ea"/>
                <a:cs typeface="+mn-cs"/>
              </a:rPr>
              <a:t>DevHub</a:t>
            </a:r>
            <a:r>
              <a:rPr lang="en-US" sz="1200" b="0" i="0" kern="1200" dirty="0" smtClean="0">
                <a:solidFill>
                  <a:schemeClr val="tx1"/>
                </a:solidFill>
                <a:effectLst/>
                <a:latin typeface="+mn-lt"/>
                <a:ea typeface="+mn-ea"/>
                <a:cs typeface="+mn-cs"/>
              </a:rPr>
              <a:t> no matter whether they’re currently active or expired. It basically have the metadata of scratch orgs like:- Edition, Created Date, Expiration Date, Status etc.</a:t>
            </a:r>
            <a:endParaRPr lang="en-US" dirty="0"/>
          </a:p>
        </p:txBody>
      </p:sp>
      <p:sp>
        <p:nvSpPr>
          <p:cNvPr id="4" name="Slide Number Placeholder 3"/>
          <p:cNvSpPr>
            <a:spLocks noGrp="1"/>
          </p:cNvSpPr>
          <p:nvPr>
            <p:ph type="sldNum" sz="quarter" idx="10"/>
          </p:nvPr>
        </p:nvSpPr>
        <p:spPr/>
        <p:txBody>
          <a:bodyPr/>
          <a:lstStyle/>
          <a:p>
            <a:fld id="{4E4C5733-40DC-BA48-B475-D2F3167E4742}" type="slidenum">
              <a:rPr lang="en-US" smtClean="0"/>
              <a:t>6</a:t>
            </a:fld>
            <a:endParaRPr lang="en-US"/>
          </a:p>
        </p:txBody>
      </p:sp>
    </p:spTree>
    <p:extLst>
      <p:ext uri="{BB962C8B-B14F-4D97-AF65-F5344CB8AC3E}">
        <p14:creationId xmlns:p14="http://schemas.microsoft.com/office/powerpoint/2010/main" val="3367409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Scratch orgs can be your own personal development environment, or you can create headless scratch orgs for automated tests. You can spin up a new scratch org when you want to:</a:t>
            </a:r>
          </a:p>
          <a:p>
            <a:r>
              <a:rPr lang="en-US" dirty="0" smtClean="0"/>
              <a:t>Start a new project.</a:t>
            </a:r>
          </a:p>
          <a:p>
            <a:r>
              <a:rPr lang="en-US" dirty="0" smtClean="0"/>
              <a:t>Start a new feature branch.</a:t>
            </a:r>
          </a:p>
          <a:p>
            <a:r>
              <a:rPr lang="en-US" dirty="0" smtClean="0"/>
              <a:t>Test a new feature.</a:t>
            </a:r>
          </a:p>
          <a:p>
            <a:r>
              <a:rPr lang="en-US" dirty="0" smtClean="0"/>
              <a:t>Start automated testing.</a:t>
            </a:r>
          </a:p>
          <a:p>
            <a:r>
              <a:rPr lang="en-US" dirty="0" smtClean="0"/>
              <a:t>Perform development tasks directly in an org.</a:t>
            </a:r>
          </a:p>
          <a:p>
            <a:r>
              <a:rPr lang="en-US" dirty="0" smtClean="0"/>
              <a:t>Start from “scratch” with a fresh new org.</a:t>
            </a:r>
          </a:p>
          <a:p>
            <a:endParaRPr lang="en-US" dirty="0"/>
          </a:p>
        </p:txBody>
      </p:sp>
      <p:sp>
        <p:nvSpPr>
          <p:cNvPr id="4" name="Slide Number Placeholder 3"/>
          <p:cNvSpPr>
            <a:spLocks noGrp="1"/>
          </p:cNvSpPr>
          <p:nvPr>
            <p:ph type="sldNum" sz="quarter" idx="10"/>
          </p:nvPr>
        </p:nvSpPr>
        <p:spPr/>
        <p:txBody>
          <a:bodyPr/>
          <a:lstStyle/>
          <a:p>
            <a:fld id="{4E4C5733-40DC-BA48-B475-D2F3167E4742}" type="slidenum">
              <a:rPr lang="en-US" smtClean="0"/>
              <a:t>10</a:t>
            </a:fld>
            <a:endParaRPr lang="en-US"/>
          </a:p>
        </p:txBody>
      </p:sp>
    </p:spTree>
    <p:extLst>
      <p:ext uri="{BB962C8B-B14F-4D97-AF65-F5344CB8AC3E}">
        <p14:creationId xmlns:p14="http://schemas.microsoft.com/office/powerpoint/2010/main" val="53540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sfdx </a:t>
            </a:r>
            <a:r>
              <a:rPr lang="en-US" dirty="0" err="1" smtClean="0"/>
              <a:t>force:org:create</a:t>
            </a:r>
            <a:r>
              <a:rPr lang="en-US" dirty="0" smtClean="0"/>
              <a:t> -f </a:t>
            </a:r>
            <a:r>
              <a:rPr lang="en-US" dirty="0" err="1" smtClean="0"/>
              <a:t>config</a:t>
            </a:r>
            <a:r>
              <a:rPr lang="en-US" dirty="0" smtClean="0"/>
              <a:t>/project-scratch-</a:t>
            </a:r>
            <a:r>
              <a:rPr lang="en-US" dirty="0" err="1" smtClean="0"/>
              <a:t>def.json</a:t>
            </a:r>
            <a:r>
              <a:rPr lang="en-US" dirty="0" smtClean="0"/>
              <a:t> -a dreamhouse-org1 --</a:t>
            </a:r>
            <a:r>
              <a:rPr lang="en-US" dirty="0" err="1" smtClean="0"/>
              <a:t>durationdays</a:t>
            </a:r>
            <a:r>
              <a:rPr lang="en-US" dirty="0" smtClean="0"/>
              <a:t> 30</a:t>
            </a:r>
          </a:p>
          <a:p>
            <a:r>
              <a:rPr lang="en-US" sz="1200" b="0" i="0" kern="1200" dirty="0" smtClean="0">
                <a:solidFill>
                  <a:schemeClr val="tx1"/>
                </a:solidFill>
                <a:effectLst/>
                <a:latin typeface="+mn-lt"/>
                <a:ea typeface="+mn-ea"/>
                <a:cs typeface="+mn-cs"/>
              </a:rPr>
              <a:t>Salesforce DX uses cached authentication tokens</a:t>
            </a:r>
          </a:p>
          <a:p>
            <a:r>
              <a:rPr lang="en-US" sz="1200" b="0" i="0" kern="1200" dirty="0" smtClean="0">
                <a:solidFill>
                  <a:schemeClr val="tx1"/>
                </a:solidFill>
                <a:effectLst/>
                <a:latin typeface="+mn-lt"/>
                <a:ea typeface="+mn-ea"/>
                <a:cs typeface="+mn-cs"/>
              </a:rPr>
              <a:t>Because we set the scratch org as default using the </a:t>
            </a:r>
            <a:r>
              <a:rPr lang="en-US" dirty="0" smtClean="0"/>
              <a:t>-s</a:t>
            </a:r>
            <a:r>
              <a:rPr lang="en-US" sz="1200" b="0" i="0" kern="1200" dirty="0" smtClean="0">
                <a:solidFill>
                  <a:schemeClr val="tx1"/>
                </a:solidFill>
                <a:effectLst/>
                <a:latin typeface="+mn-lt"/>
                <a:ea typeface="+mn-ea"/>
                <a:cs typeface="+mn-cs"/>
              </a:rPr>
              <a:t> flag, the system remembers stores the authentication token and uses it to log in. The </a:t>
            </a:r>
            <a:r>
              <a:rPr lang="en-US" dirty="0" smtClean="0"/>
              <a:t>-s</a:t>
            </a:r>
            <a:r>
              <a:rPr lang="en-US" sz="1200" b="0" i="0" kern="1200" dirty="0" smtClean="0">
                <a:solidFill>
                  <a:schemeClr val="tx1"/>
                </a:solidFill>
                <a:effectLst/>
                <a:latin typeface="+mn-lt"/>
                <a:ea typeface="+mn-ea"/>
                <a:cs typeface="+mn-cs"/>
              </a:rPr>
              <a:t> flag saves time from having to manually log in and remember passwords later.</a:t>
            </a:r>
            <a:endParaRPr lang="en-US" dirty="0"/>
          </a:p>
        </p:txBody>
      </p:sp>
      <p:sp>
        <p:nvSpPr>
          <p:cNvPr id="4" name="Slide Number Placeholder 3"/>
          <p:cNvSpPr>
            <a:spLocks noGrp="1"/>
          </p:cNvSpPr>
          <p:nvPr>
            <p:ph type="sldNum" sz="quarter" idx="10"/>
          </p:nvPr>
        </p:nvSpPr>
        <p:spPr/>
        <p:txBody>
          <a:bodyPr/>
          <a:lstStyle/>
          <a:p>
            <a:fld id="{4E4C5733-40DC-BA48-B475-D2F3167E4742}" type="slidenum">
              <a:rPr lang="en-US" smtClean="0"/>
              <a:t>12</a:t>
            </a:fld>
            <a:endParaRPr lang="en-US"/>
          </a:p>
        </p:txBody>
      </p:sp>
    </p:spTree>
    <p:extLst>
      <p:ext uri="{BB962C8B-B14F-4D97-AF65-F5344CB8AC3E}">
        <p14:creationId xmlns:p14="http://schemas.microsoft.com/office/powerpoint/2010/main" val="4072673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dirty="0"/>
              <a:t>Deck title (keep it short) </a:t>
            </a:r>
          </a:p>
        </p:txBody>
      </p:sp>
      <p:sp>
        <p:nvSpPr>
          <p:cNvPr id="3" name="Subtitle 2">
            <a:extLst>
              <a:ext uri="{FF2B5EF4-FFF2-40B4-BE49-F238E27FC236}">
                <a16:creationId xmlns:a16="http://schemas.microsoft.com/office/drawing/2014/main" xmlns=""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xmlns=""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xmlns=""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xmlns=""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Footer Placeholder 3">
            <a:extLst>
              <a:ext uri="{FF2B5EF4-FFF2-40B4-BE49-F238E27FC236}">
                <a16:creationId xmlns:a16="http://schemas.microsoft.com/office/drawing/2014/main" xmlns=""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xmlns=""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xmlns=""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xmlns=""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xmlns=""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xmlns=""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xmlns=""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xmlns=""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xmlns=""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xmlns=""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xmlns=""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xmlns=""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xmlns=""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xmlns=""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xmlns=""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xmlns=""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endParaRPr lang="en-US" dirty="0"/>
          </a:p>
        </p:txBody>
      </p:sp>
      <p:sp>
        <p:nvSpPr>
          <p:cNvPr id="20" name="Content Placeholder 2">
            <a:extLst>
              <a:ext uri="{FF2B5EF4-FFF2-40B4-BE49-F238E27FC236}">
                <a16:creationId xmlns:a16="http://schemas.microsoft.com/office/drawing/2014/main" xmlns=""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xmlns=""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xmlns=""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xmlns=""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xmlns=""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xmlns=""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xmlns=""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12192000" cy="5940000"/>
          </a:xfrm>
        </p:spPr>
        <p:txBody>
          <a:bodyPr/>
          <a:lstStyle/>
          <a:p>
            <a:r>
              <a:rPr lang="en-US"/>
              <a:t>Click icon to add picture</a:t>
            </a:r>
          </a:p>
        </p:txBody>
      </p:sp>
      <p:sp>
        <p:nvSpPr>
          <p:cNvPr id="2" name="Footer Placeholder 1">
            <a:extLst>
              <a:ext uri="{FF2B5EF4-FFF2-40B4-BE49-F238E27FC236}">
                <a16:creationId xmlns:a16="http://schemas.microsoft.com/office/drawing/2014/main" xmlns=""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xmlns=""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4" name="Slide Number Placeholder 3">
            <a:extLst>
              <a:ext uri="{FF2B5EF4-FFF2-40B4-BE49-F238E27FC236}">
                <a16:creationId xmlns:a16="http://schemas.microsoft.com/office/drawing/2014/main" xmlns=""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xmlns=""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xmlns=""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xmlns=""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xmlns=""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xmlns=""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xmlns=""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12192000" cy="6858000"/>
          </a:xfrm>
          <a:noFill/>
        </p:spPr>
        <p:txBody>
          <a:bodyPr/>
          <a:lstStyle/>
          <a:p>
            <a:r>
              <a:rPr lang="en-US"/>
              <a:t>Click icon to add picture</a:t>
            </a:r>
            <a:endParaRPr lang="en-US" dirty="0"/>
          </a:p>
        </p:txBody>
      </p:sp>
      <p:sp>
        <p:nvSpPr>
          <p:cNvPr id="6" name="Footer Placeholder 5">
            <a:extLst>
              <a:ext uri="{FF2B5EF4-FFF2-40B4-BE49-F238E27FC236}">
                <a16:creationId xmlns:a16="http://schemas.microsoft.com/office/drawing/2014/main" xmlns="" id="{F7A1EE1A-535D-3543-A988-0C5933B5C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a:t>                                                   </a:t>
            </a:r>
            <a:endParaRPr lang="en-US" dirty="0"/>
          </a:p>
        </p:txBody>
      </p:sp>
      <p:sp>
        <p:nvSpPr>
          <p:cNvPr id="8" name="Title 7">
            <a:extLst>
              <a:ext uri="{FF2B5EF4-FFF2-40B4-BE49-F238E27FC236}">
                <a16:creationId xmlns:a16="http://schemas.microsoft.com/office/drawing/2014/main" xmlns=""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12192000" cy="5948363"/>
          </a:xfrm>
        </p:spPr>
        <p:txBody>
          <a:bodyPr/>
          <a:lstStyle/>
          <a:p>
            <a:r>
              <a:rPr lang="en-US"/>
              <a:t>Click icon to add picture</a:t>
            </a:r>
          </a:p>
        </p:txBody>
      </p:sp>
      <p:sp>
        <p:nvSpPr>
          <p:cNvPr id="2" name="Footer Placeholder 1">
            <a:extLst>
              <a:ext uri="{FF2B5EF4-FFF2-40B4-BE49-F238E27FC236}">
                <a16:creationId xmlns:a16="http://schemas.microsoft.com/office/drawing/2014/main" xmlns=""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xmlns=""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7" name="Title 6">
            <a:extLst>
              <a:ext uri="{FF2B5EF4-FFF2-40B4-BE49-F238E27FC236}">
                <a16:creationId xmlns:a16="http://schemas.microsoft.com/office/drawing/2014/main" xmlns="" id="{20957D06-4488-A04D-B470-7687930A7277}"/>
              </a:ext>
            </a:extLst>
          </p:cNvPr>
          <p:cNvSpPr>
            <a:spLocks noGrp="1"/>
          </p:cNvSpPr>
          <p:nvPr>
            <p:ph type="title" hasCustomPrompt="1"/>
          </p:nvPr>
        </p:nvSpPr>
        <p:spPr/>
        <p:txBody>
          <a:bodyPr/>
          <a:lstStyle>
            <a:lvl1pPr>
              <a:defRPr>
                <a:solidFill>
                  <a:schemeClr val="tx1"/>
                </a:solidFill>
              </a:defRPr>
            </a:lvl1pPr>
          </a:lstStyle>
          <a:p>
            <a:r>
              <a:rPr lang="en-US" dirty="0"/>
              <a:t>Slide title (keep it short)</a:t>
            </a:r>
          </a:p>
        </p:txBody>
      </p:sp>
      <p:sp>
        <p:nvSpPr>
          <p:cNvPr id="4" name="Slide Number Placeholder 3">
            <a:extLst>
              <a:ext uri="{FF2B5EF4-FFF2-40B4-BE49-F238E27FC236}">
                <a16:creationId xmlns:a16="http://schemas.microsoft.com/office/drawing/2014/main" xmlns=""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xmlns=""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xmlns=""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xmlns=""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r>
              <a:rPr lang="en-US"/>
              <a:t>Click icon to add picture</a:t>
            </a:r>
          </a:p>
        </p:txBody>
      </p:sp>
      <p:sp>
        <p:nvSpPr>
          <p:cNvPr id="2" name="Footer Placeholder 1">
            <a:extLst>
              <a:ext uri="{FF2B5EF4-FFF2-40B4-BE49-F238E27FC236}">
                <a16:creationId xmlns:a16="http://schemas.microsoft.com/office/drawing/2014/main" xmlns="" id="{BAB78EF0-5AA1-DC41-A587-B1A95A85ABC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xmlns=""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dirty="0"/>
              <a:t>Slide title</a:t>
            </a:r>
            <a:br>
              <a:rPr lang="en-US" dirty="0"/>
            </a:br>
            <a:r>
              <a:rPr lang="en-US" dirty="0"/>
              <a:t>(keep it short)</a:t>
            </a:r>
          </a:p>
        </p:txBody>
      </p:sp>
      <p:sp>
        <p:nvSpPr>
          <p:cNvPr id="4" name="Slide Number Placeholder 3">
            <a:extLst>
              <a:ext uri="{FF2B5EF4-FFF2-40B4-BE49-F238E27FC236}">
                <a16:creationId xmlns:a16="http://schemas.microsoft.com/office/drawing/2014/main" xmlns=""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6096000" cy="6858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6096000" y="0"/>
            <a:ext cx="6096000" cy="6858000"/>
          </a:xfrm>
        </p:spPr>
        <p:txBody>
          <a:bodyPr/>
          <a:lstStyle/>
          <a:p>
            <a:r>
              <a:rPr lang="en-US"/>
              <a:t>Click icon to add picture</a:t>
            </a:r>
          </a:p>
        </p:txBody>
      </p:sp>
      <p:sp>
        <p:nvSpPr>
          <p:cNvPr id="6" name="Footer Placeholder 5">
            <a:extLst>
              <a:ext uri="{FF2B5EF4-FFF2-40B4-BE49-F238E27FC236}">
                <a16:creationId xmlns:a16="http://schemas.microsoft.com/office/drawing/2014/main" xmlns="" id="{344E029E-7F98-EC48-8DC9-0B5FBB0CCA6C}"/>
              </a:ext>
            </a:extLst>
          </p:cNvPr>
          <p:cNvSpPr>
            <a:spLocks noGrp="1"/>
          </p:cNvSpPr>
          <p:nvPr>
            <p:ph type="ftr" sz="quarter" idx="12"/>
          </p:nvPr>
        </p:nvSpPr>
        <p:spPr/>
        <p:txBody>
          <a:bodyPr/>
          <a:lstStyle/>
          <a:p>
            <a:endParaRPr lang="en-US" dirty="0"/>
          </a:p>
        </p:txBody>
      </p:sp>
      <p:sp>
        <p:nvSpPr>
          <p:cNvPr id="7" name="Slide Number Placeholder 6">
            <a:extLst>
              <a:ext uri="{FF2B5EF4-FFF2-40B4-BE49-F238E27FC236}">
                <a16:creationId xmlns:a16="http://schemas.microsoft.com/office/drawing/2014/main" xmlns=""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4064399" cy="6858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4063801" y="0"/>
            <a:ext cx="4064399" cy="6858000"/>
          </a:xfrm>
        </p:spPr>
        <p:txBody>
          <a:bodyPr/>
          <a:lstStyle/>
          <a:p>
            <a:r>
              <a:rPr lang="en-US"/>
              <a:t>Click icon to add picture</a:t>
            </a:r>
          </a:p>
        </p:txBody>
      </p:sp>
      <p:sp>
        <p:nvSpPr>
          <p:cNvPr id="5" name="Picture Placeholder 2">
            <a:extLst>
              <a:ext uri="{FF2B5EF4-FFF2-40B4-BE49-F238E27FC236}">
                <a16:creationId xmlns:a16="http://schemas.microsoft.com/office/drawing/2014/main" xmlns="" id="{B6FAF2BB-0279-5247-90D9-CD39877BDF93}"/>
              </a:ext>
            </a:extLst>
          </p:cNvPr>
          <p:cNvSpPr>
            <a:spLocks noGrp="1"/>
          </p:cNvSpPr>
          <p:nvPr>
            <p:ph type="pic" sz="quarter" idx="12"/>
          </p:nvPr>
        </p:nvSpPr>
        <p:spPr>
          <a:xfrm>
            <a:off x="8127601" y="0"/>
            <a:ext cx="4064399" cy="6858000"/>
          </a:xfrm>
        </p:spPr>
        <p:txBody>
          <a:bodyPr/>
          <a:lstStyle/>
          <a:p>
            <a:r>
              <a:rPr lang="en-US"/>
              <a:t>Click icon to add picture</a:t>
            </a:r>
          </a:p>
        </p:txBody>
      </p:sp>
      <p:sp>
        <p:nvSpPr>
          <p:cNvPr id="7" name="Footer Placeholder 6">
            <a:extLst>
              <a:ext uri="{FF2B5EF4-FFF2-40B4-BE49-F238E27FC236}">
                <a16:creationId xmlns:a16="http://schemas.microsoft.com/office/drawing/2014/main" xmlns="" id="{FDEC9B2D-4C85-4D41-8539-E2233623AE8C}"/>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xmlns=""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xmlns="" id="{AECCF376-9F13-8247-A67F-E6F00182E78F}"/>
              </a:ext>
            </a:extLst>
          </p:cNvPr>
          <p:cNvSpPr>
            <a:spLocks noGrp="1"/>
          </p:cNvSpPr>
          <p:nvPr>
            <p:ph type="pic" sz="quarter" idx="13"/>
          </p:nvPr>
        </p:nvSpPr>
        <p:spPr>
          <a:xfrm>
            <a:off x="6096000" y="3429000"/>
            <a:ext cx="6096000" cy="3429000"/>
          </a:xfrm>
        </p:spPr>
        <p:txBody>
          <a:bodyPr/>
          <a:lstStyle/>
          <a:p>
            <a:r>
              <a:rPr lang="en-US"/>
              <a:t>Click icon to add picture</a:t>
            </a:r>
          </a:p>
        </p:txBody>
      </p:sp>
      <p:sp>
        <p:nvSpPr>
          <p:cNvPr id="5" name="Picture Placeholder 2">
            <a:extLst>
              <a:ext uri="{FF2B5EF4-FFF2-40B4-BE49-F238E27FC236}">
                <a16:creationId xmlns:a16="http://schemas.microsoft.com/office/drawing/2014/main" xmlns="" id="{02FC332F-FB88-AF4A-870D-1CF6269E05ED}"/>
              </a:ext>
            </a:extLst>
          </p:cNvPr>
          <p:cNvSpPr>
            <a:spLocks noGrp="1"/>
          </p:cNvSpPr>
          <p:nvPr>
            <p:ph type="pic" sz="quarter" idx="12"/>
          </p:nvPr>
        </p:nvSpPr>
        <p:spPr>
          <a:xfrm>
            <a:off x="0" y="3429000"/>
            <a:ext cx="6096000" cy="3429000"/>
          </a:xfrm>
        </p:spPr>
        <p:txBody>
          <a:bodyPr/>
          <a:lstStyle/>
          <a:p>
            <a:r>
              <a:rPr lang="en-US"/>
              <a:t>Click icon to add picture</a:t>
            </a:r>
          </a:p>
        </p:txBody>
      </p:sp>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60960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6096000" y="0"/>
            <a:ext cx="6096000" cy="3429000"/>
          </a:xfrm>
        </p:spPr>
        <p:txBody>
          <a:bodyPr/>
          <a:lstStyle/>
          <a:p>
            <a:r>
              <a:rPr lang="en-US"/>
              <a:t>Click icon to add picture</a:t>
            </a:r>
          </a:p>
        </p:txBody>
      </p:sp>
      <p:sp>
        <p:nvSpPr>
          <p:cNvPr id="8" name="Footer Placeholder 7">
            <a:extLst>
              <a:ext uri="{FF2B5EF4-FFF2-40B4-BE49-F238E27FC236}">
                <a16:creationId xmlns:a16="http://schemas.microsoft.com/office/drawing/2014/main" xmlns="" id="{B472C3F3-C330-284E-94DA-0D577DD0AD1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xmlns=""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xmlns="" id="{07E6DFB6-219E-534C-BD8C-ED24463D8830}"/>
              </a:ext>
            </a:extLst>
          </p:cNvPr>
          <p:cNvSpPr>
            <a:spLocks noGrp="1"/>
          </p:cNvSpPr>
          <p:nvPr>
            <p:ph type="pic" sz="quarter" idx="15"/>
          </p:nvPr>
        </p:nvSpPr>
        <p:spPr>
          <a:xfrm>
            <a:off x="8127601" y="3429000"/>
            <a:ext cx="4064399" cy="3429000"/>
          </a:xfrm>
        </p:spPr>
        <p:txBody>
          <a:bodyPr/>
          <a:lstStyle/>
          <a:p>
            <a:r>
              <a:rPr lang="en-US"/>
              <a:t>Click icon to add picture</a:t>
            </a:r>
          </a:p>
        </p:txBody>
      </p:sp>
      <p:sp>
        <p:nvSpPr>
          <p:cNvPr id="7" name="Picture Placeholder 2">
            <a:extLst>
              <a:ext uri="{FF2B5EF4-FFF2-40B4-BE49-F238E27FC236}">
                <a16:creationId xmlns:a16="http://schemas.microsoft.com/office/drawing/2014/main" xmlns="" id="{9E68EB46-53D5-4D42-AEEB-8A743AEF5714}"/>
              </a:ext>
            </a:extLst>
          </p:cNvPr>
          <p:cNvSpPr>
            <a:spLocks noGrp="1"/>
          </p:cNvSpPr>
          <p:nvPr>
            <p:ph type="pic" sz="quarter" idx="13"/>
          </p:nvPr>
        </p:nvSpPr>
        <p:spPr>
          <a:xfrm>
            <a:off x="0" y="3429000"/>
            <a:ext cx="4064399" cy="3429000"/>
          </a:xfrm>
        </p:spPr>
        <p:txBody>
          <a:bodyPr/>
          <a:lstStyle/>
          <a:p>
            <a:r>
              <a:rPr lang="en-US"/>
              <a:t>Click icon to add picture</a:t>
            </a:r>
            <a:endParaRPr lang="en-US" dirty="0"/>
          </a:p>
        </p:txBody>
      </p:sp>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60960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6096000" y="0"/>
            <a:ext cx="6096000" cy="3429000"/>
          </a:xfrm>
        </p:spPr>
        <p:txBody>
          <a:bodyPr/>
          <a:lstStyle/>
          <a:p>
            <a:r>
              <a:rPr lang="en-US"/>
              <a:t>Click icon to add picture</a:t>
            </a:r>
          </a:p>
        </p:txBody>
      </p:sp>
      <p:sp>
        <p:nvSpPr>
          <p:cNvPr id="8" name="Picture Placeholder 2">
            <a:extLst>
              <a:ext uri="{FF2B5EF4-FFF2-40B4-BE49-F238E27FC236}">
                <a16:creationId xmlns:a16="http://schemas.microsoft.com/office/drawing/2014/main" xmlns="" id="{3FF54003-1852-B642-857C-9ED4EC66D212}"/>
              </a:ext>
            </a:extLst>
          </p:cNvPr>
          <p:cNvSpPr>
            <a:spLocks noGrp="1"/>
          </p:cNvSpPr>
          <p:nvPr>
            <p:ph type="pic" sz="quarter" idx="14"/>
          </p:nvPr>
        </p:nvSpPr>
        <p:spPr>
          <a:xfrm>
            <a:off x="4063801" y="3429000"/>
            <a:ext cx="4064399" cy="3429000"/>
          </a:xfrm>
        </p:spPr>
        <p:txBody>
          <a:bodyPr/>
          <a:lstStyle/>
          <a:p>
            <a:r>
              <a:rPr lang="en-US"/>
              <a:t>Click icon to add picture</a:t>
            </a:r>
          </a:p>
        </p:txBody>
      </p:sp>
      <p:sp>
        <p:nvSpPr>
          <p:cNvPr id="6" name="Footer Placeholder 5">
            <a:extLst>
              <a:ext uri="{FF2B5EF4-FFF2-40B4-BE49-F238E27FC236}">
                <a16:creationId xmlns:a16="http://schemas.microsoft.com/office/drawing/2014/main" xmlns="" id="{1FC8DAA4-3E05-A74D-88BC-0C3B9539D75D}"/>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xmlns=""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xmlns="" id="{74A10641-B884-9145-9E92-1CE15E2063DE}"/>
              </a:ext>
            </a:extLst>
          </p:cNvPr>
          <p:cNvSpPr>
            <a:spLocks noGrp="1"/>
          </p:cNvSpPr>
          <p:nvPr>
            <p:ph type="pic" sz="quarter" idx="13"/>
          </p:nvPr>
        </p:nvSpPr>
        <p:spPr>
          <a:xfrm>
            <a:off x="0" y="3429000"/>
            <a:ext cx="4064399" cy="3429000"/>
          </a:xfrm>
        </p:spPr>
        <p:txBody>
          <a:bodyPr/>
          <a:lstStyle/>
          <a:p>
            <a:r>
              <a:rPr lang="en-US"/>
              <a:t>Click icon to add picture</a:t>
            </a:r>
          </a:p>
        </p:txBody>
      </p:sp>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4064399"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4063801" y="0"/>
            <a:ext cx="4064399" cy="3429000"/>
          </a:xfrm>
        </p:spPr>
        <p:txBody>
          <a:bodyPr/>
          <a:lstStyle/>
          <a:p>
            <a:r>
              <a:rPr lang="en-US"/>
              <a:t>Click icon to add picture</a:t>
            </a:r>
          </a:p>
        </p:txBody>
      </p:sp>
      <p:sp>
        <p:nvSpPr>
          <p:cNvPr id="5" name="Picture Placeholder 2">
            <a:extLst>
              <a:ext uri="{FF2B5EF4-FFF2-40B4-BE49-F238E27FC236}">
                <a16:creationId xmlns:a16="http://schemas.microsoft.com/office/drawing/2014/main" xmlns="" id="{B6FAF2BB-0279-5247-90D9-CD39877BDF93}"/>
              </a:ext>
            </a:extLst>
          </p:cNvPr>
          <p:cNvSpPr>
            <a:spLocks noGrp="1"/>
          </p:cNvSpPr>
          <p:nvPr>
            <p:ph type="pic" sz="quarter" idx="12"/>
          </p:nvPr>
        </p:nvSpPr>
        <p:spPr>
          <a:xfrm>
            <a:off x="8127601" y="0"/>
            <a:ext cx="4064399" cy="3429000"/>
          </a:xfrm>
        </p:spPr>
        <p:txBody>
          <a:bodyPr/>
          <a:lstStyle/>
          <a:p>
            <a:r>
              <a:rPr lang="en-US"/>
              <a:t>Click icon to add picture</a:t>
            </a:r>
          </a:p>
        </p:txBody>
      </p:sp>
      <p:sp>
        <p:nvSpPr>
          <p:cNvPr id="7" name="Picture Placeholder 2">
            <a:extLst>
              <a:ext uri="{FF2B5EF4-FFF2-40B4-BE49-F238E27FC236}">
                <a16:creationId xmlns:a16="http://schemas.microsoft.com/office/drawing/2014/main" xmlns="" id="{347AAE22-99D7-2A4D-9FC1-B9B6DCD8B750}"/>
              </a:ext>
            </a:extLst>
          </p:cNvPr>
          <p:cNvSpPr>
            <a:spLocks noGrp="1"/>
          </p:cNvSpPr>
          <p:nvPr>
            <p:ph type="pic" sz="quarter" idx="14"/>
          </p:nvPr>
        </p:nvSpPr>
        <p:spPr>
          <a:xfrm>
            <a:off x="4063801" y="3429000"/>
            <a:ext cx="4064399" cy="3429000"/>
          </a:xfrm>
        </p:spPr>
        <p:txBody>
          <a:bodyPr/>
          <a:lstStyle/>
          <a:p>
            <a:r>
              <a:rPr lang="en-US"/>
              <a:t>Click icon to add picture</a:t>
            </a:r>
          </a:p>
        </p:txBody>
      </p:sp>
      <p:sp>
        <p:nvSpPr>
          <p:cNvPr id="8" name="Picture Placeholder 2">
            <a:extLst>
              <a:ext uri="{FF2B5EF4-FFF2-40B4-BE49-F238E27FC236}">
                <a16:creationId xmlns:a16="http://schemas.microsoft.com/office/drawing/2014/main" xmlns="" id="{E286E63F-9034-2944-959C-68E2EC278FEA}"/>
              </a:ext>
            </a:extLst>
          </p:cNvPr>
          <p:cNvSpPr>
            <a:spLocks noGrp="1"/>
          </p:cNvSpPr>
          <p:nvPr>
            <p:ph type="pic" sz="quarter" idx="15"/>
          </p:nvPr>
        </p:nvSpPr>
        <p:spPr>
          <a:xfrm>
            <a:off x="8127601" y="3429000"/>
            <a:ext cx="4064399" cy="3429000"/>
          </a:xfrm>
        </p:spPr>
        <p:txBody>
          <a:bodyPr/>
          <a:lstStyle/>
          <a:p>
            <a:r>
              <a:rPr lang="en-US"/>
              <a:t>Click icon to add picture</a:t>
            </a:r>
          </a:p>
        </p:txBody>
      </p:sp>
      <p:sp>
        <p:nvSpPr>
          <p:cNvPr id="10" name="Footer Placeholder 9">
            <a:extLst>
              <a:ext uri="{FF2B5EF4-FFF2-40B4-BE49-F238E27FC236}">
                <a16:creationId xmlns:a16="http://schemas.microsoft.com/office/drawing/2014/main" xmlns="" id="{5AA245D9-94C6-8044-A71D-36A7DB944336}"/>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xmlns=""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xmlns="" id="{02FC332F-FB88-AF4A-870D-1CF6269E05ED}"/>
              </a:ext>
            </a:extLst>
          </p:cNvPr>
          <p:cNvSpPr>
            <a:spLocks noGrp="1"/>
          </p:cNvSpPr>
          <p:nvPr>
            <p:ph type="pic" sz="quarter" idx="12"/>
          </p:nvPr>
        </p:nvSpPr>
        <p:spPr>
          <a:xfrm>
            <a:off x="0" y="3429000"/>
            <a:ext cx="3045600" cy="3429000"/>
          </a:xfrm>
        </p:spPr>
        <p:txBody>
          <a:bodyPr/>
          <a:lstStyle/>
          <a:p>
            <a:r>
              <a:rPr lang="en-US"/>
              <a:t>Click icon to add picture</a:t>
            </a:r>
          </a:p>
        </p:txBody>
      </p:sp>
      <p:sp>
        <p:nvSpPr>
          <p:cNvPr id="12" name="Picture Placeholder 2">
            <a:extLst>
              <a:ext uri="{FF2B5EF4-FFF2-40B4-BE49-F238E27FC236}">
                <a16:creationId xmlns:a16="http://schemas.microsoft.com/office/drawing/2014/main" xmlns="" id="{4C3976F3-1083-5940-916E-89D08E6D0154}"/>
              </a:ext>
            </a:extLst>
          </p:cNvPr>
          <p:cNvSpPr>
            <a:spLocks noGrp="1"/>
          </p:cNvSpPr>
          <p:nvPr>
            <p:ph type="pic" sz="quarter" idx="16"/>
          </p:nvPr>
        </p:nvSpPr>
        <p:spPr>
          <a:xfrm>
            <a:off x="9136800" y="3429000"/>
            <a:ext cx="3045600" cy="3429000"/>
          </a:xfrm>
        </p:spPr>
        <p:txBody>
          <a:bodyPr/>
          <a:lstStyle/>
          <a:p>
            <a:r>
              <a:rPr lang="en-US"/>
              <a:t>Click icon to add picture</a:t>
            </a:r>
            <a:endParaRPr lang="en-US" dirty="0"/>
          </a:p>
        </p:txBody>
      </p:sp>
      <p:sp>
        <p:nvSpPr>
          <p:cNvPr id="6" name="Picture Placeholder 2">
            <a:extLst>
              <a:ext uri="{FF2B5EF4-FFF2-40B4-BE49-F238E27FC236}">
                <a16:creationId xmlns:a16="http://schemas.microsoft.com/office/drawing/2014/main" xmlns="" id="{AECCF376-9F13-8247-A67F-E6F00182E78F}"/>
              </a:ext>
            </a:extLst>
          </p:cNvPr>
          <p:cNvSpPr>
            <a:spLocks noGrp="1"/>
          </p:cNvSpPr>
          <p:nvPr>
            <p:ph type="pic" sz="quarter" idx="13"/>
          </p:nvPr>
        </p:nvSpPr>
        <p:spPr>
          <a:xfrm>
            <a:off x="3045600" y="3429000"/>
            <a:ext cx="3045600" cy="3429000"/>
          </a:xfrm>
        </p:spPr>
        <p:txBody>
          <a:bodyPr/>
          <a:lstStyle/>
          <a:p>
            <a:r>
              <a:rPr lang="en-US"/>
              <a:t>Click icon to add picture</a:t>
            </a:r>
            <a:endParaRPr lang="en-US" dirty="0"/>
          </a:p>
        </p:txBody>
      </p:sp>
      <p:sp>
        <p:nvSpPr>
          <p:cNvPr id="3" name="Picture Placeholder 2">
            <a:extLst>
              <a:ext uri="{FF2B5EF4-FFF2-40B4-BE49-F238E27FC236}">
                <a16:creationId xmlns:a16="http://schemas.microsoft.com/office/drawing/2014/main" xmlns="" id="{9ED2541E-7212-6749-A843-7B8BFD0B4EAA}"/>
              </a:ext>
            </a:extLst>
          </p:cNvPr>
          <p:cNvSpPr>
            <a:spLocks noGrp="1"/>
          </p:cNvSpPr>
          <p:nvPr>
            <p:ph type="pic" sz="quarter" idx="10"/>
          </p:nvPr>
        </p:nvSpPr>
        <p:spPr>
          <a:xfrm>
            <a:off x="0" y="0"/>
            <a:ext cx="30456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xmlns="" id="{112B33AE-163F-9545-8A11-4AEC4EED00C1}"/>
              </a:ext>
            </a:extLst>
          </p:cNvPr>
          <p:cNvSpPr>
            <a:spLocks noGrp="1"/>
          </p:cNvSpPr>
          <p:nvPr>
            <p:ph type="pic" sz="quarter" idx="11"/>
          </p:nvPr>
        </p:nvSpPr>
        <p:spPr>
          <a:xfrm>
            <a:off x="3045600" y="0"/>
            <a:ext cx="3045600" cy="3429000"/>
          </a:xfrm>
        </p:spPr>
        <p:txBody>
          <a:bodyPr/>
          <a:lstStyle/>
          <a:p>
            <a:r>
              <a:rPr lang="en-US"/>
              <a:t>Click icon to add picture</a:t>
            </a:r>
          </a:p>
        </p:txBody>
      </p:sp>
      <p:sp>
        <p:nvSpPr>
          <p:cNvPr id="13" name="Picture Placeholder 2">
            <a:extLst>
              <a:ext uri="{FF2B5EF4-FFF2-40B4-BE49-F238E27FC236}">
                <a16:creationId xmlns:a16="http://schemas.microsoft.com/office/drawing/2014/main" xmlns="" id="{89A1D13B-FE3E-714F-AA0D-1831F38EDA58}"/>
              </a:ext>
            </a:extLst>
          </p:cNvPr>
          <p:cNvSpPr>
            <a:spLocks noGrp="1"/>
          </p:cNvSpPr>
          <p:nvPr>
            <p:ph type="pic" sz="quarter" idx="17"/>
          </p:nvPr>
        </p:nvSpPr>
        <p:spPr>
          <a:xfrm>
            <a:off x="6091200" y="3429000"/>
            <a:ext cx="3045600" cy="3429000"/>
          </a:xfrm>
        </p:spPr>
        <p:txBody>
          <a:bodyPr/>
          <a:lstStyle/>
          <a:p>
            <a:r>
              <a:rPr lang="en-US"/>
              <a:t>Click icon to add picture</a:t>
            </a:r>
          </a:p>
        </p:txBody>
      </p:sp>
      <p:sp>
        <p:nvSpPr>
          <p:cNvPr id="14" name="Picture Placeholder 2">
            <a:extLst>
              <a:ext uri="{FF2B5EF4-FFF2-40B4-BE49-F238E27FC236}">
                <a16:creationId xmlns:a16="http://schemas.microsoft.com/office/drawing/2014/main" xmlns="" id="{1869F471-6645-2642-9382-E9AEDCC7BEDE}"/>
              </a:ext>
            </a:extLst>
          </p:cNvPr>
          <p:cNvSpPr>
            <a:spLocks noGrp="1"/>
          </p:cNvSpPr>
          <p:nvPr>
            <p:ph type="pic" sz="quarter" idx="18"/>
          </p:nvPr>
        </p:nvSpPr>
        <p:spPr>
          <a:xfrm>
            <a:off x="6091200" y="0"/>
            <a:ext cx="3045600" cy="3429000"/>
          </a:xfrm>
        </p:spPr>
        <p:txBody>
          <a:bodyPr/>
          <a:lstStyle/>
          <a:p>
            <a:r>
              <a:rPr lang="en-US"/>
              <a:t>Click icon to add picture</a:t>
            </a:r>
          </a:p>
        </p:txBody>
      </p:sp>
      <p:sp>
        <p:nvSpPr>
          <p:cNvPr id="15" name="Picture Placeholder 2">
            <a:extLst>
              <a:ext uri="{FF2B5EF4-FFF2-40B4-BE49-F238E27FC236}">
                <a16:creationId xmlns:a16="http://schemas.microsoft.com/office/drawing/2014/main" xmlns="" id="{C31D2373-3B8F-1F49-9717-7209D4D49F19}"/>
              </a:ext>
            </a:extLst>
          </p:cNvPr>
          <p:cNvSpPr>
            <a:spLocks noGrp="1"/>
          </p:cNvSpPr>
          <p:nvPr>
            <p:ph type="pic" sz="quarter" idx="19"/>
          </p:nvPr>
        </p:nvSpPr>
        <p:spPr>
          <a:xfrm>
            <a:off x="9136800" y="0"/>
            <a:ext cx="3045600" cy="3429000"/>
          </a:xfrm>
        </p:spPr>
        <p:txBody>
          <a:bodyPr/>
          <a:lstStyle/>
          <a:p>
            <a:r>
              <a:rPr lang="en-US"/>
              <a:t>Click icon to add picture</a:t>
            </a:r>
          </a:p>
        </p:txBody>
      </p:sp>
      <p:sp>
        <p:nvSpPr>
          <p:cNvPr id="8" name="Footer Placeholder 7">
            <a:extLst>
              <a:ext uri="{FF2B5EF4-FFF2-40B4-BE49-F238E27FC236}">
                <a16:creationId xmlns:a16="http://schemas.microsoft.com/office/drawing/2014/main" xmlns="" id="{5B3D4A99-3C1F-FF42-8655-AA18163A5048}"/>
              </a:ext>
            </a:extLst>
          </p:cNvPr>
          <p:cNvSpPr>
            <a:spLocks noGrp="1"/>
          </p:cNvSpPr>
          <p:nvPr>
            <p:ph type="ftr" sz="quarter" idx="20"/>
          </p:nvPr>
        </p:nvSpPr>
        <p:spPr/>
        <p:txBody>
          <a:bodyPr/>
          <a:lstStyle/>
          <a:p>
            <a:endParaRPr lang="en-US" dirty="0"/>
          </a:p>
        </p:txBody>
      </p:sp>
      <p:sp>
        <p:nvSpPr>
          <p:cNvPr id="9" name="Slide Number Placeholder 8">
            <a:extLst>
              <a:ext uri="{FF2B5EF4-FFF2-40B4-BE49-F238E27FC236}">
                <a16:creationId xmlns:a16="http://schemas.microsoft.com/office/drawing/2014/main" xmlns=""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xmlns=""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xmlns=""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xmlns=""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xmlns=""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xmlns=""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Deck title (keep it short)</a:t>
            </a:r>
          </a:p>
        </p:txBody>
      </p:sp>
    </p:spTree>
    <p:extLst>
      <p:ext uri="{BB962C8B-B14F-4D97-AF65-F5344CB8AC3E}">
        <p14:creationId xmlns:p14="http://schemas.microsoft.com/office/powerpoint/2010/main" val="4030803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xmlns=""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xmlns=""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xmlns=""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xmlns=""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xmlns=""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xmlns=""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xmlns=""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xmlns=""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Footer Placeholder 3">
            <a:extLst>
              <a:ext uri="{FF2B5EF4-FFF2-40B4-BE49-F238E27FC236}">
                <a16:creationId xmlns:a16="http://schemas.microsoft.com/office/drawing/2014/main" xmlns=""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xmlns=""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xmlns=""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xmlns=""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xmlns=""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xmlns=""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xmlns=""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xmlns=""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xmlns=""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xmlns=""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xmlns=""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xmlns=""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xmlns=""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xmlns=""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xmlns=""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xmlns=""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xmlns=""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xmlns=""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xmlns=""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xmlns=""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endParaRPr lang="en-US" dirty="0"/>
          </a:p>
        </p:txBody>
      </p:sp>
      <p:sp>
        <p:nvSpPr>
          <p:cNvPr id="20" name="Content Placeholder 2">
            <a:extLst>
              <a:ext uri="{FF2B5EF4-FFF2-40B4-BE49-F238E27FC236}">
                <a16:creationId xmlns:a16="http://schemas.microsoft.com/office/drawing/2014/main" xmlns=""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xmlns=""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xmlns=""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xmlns=""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xmlns=""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xmlns=""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xmlns=""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xmlns=""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xmlns=""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xmlns=""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xmlns=""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xmlns=""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xmlns=""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xmlns=""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xmlns=""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xmlns=""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xmlns=""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xmlns=""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xmlns=""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xmlns=""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xmlns=""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xmlns=""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Footer Placeholder 5">
            <a:extLst>
              <a:ext uri="{FF2B5EF4-FFF2-40B4-BE49-F238E27FC236}">
                <a16:creationId xmlns:a16="http://schemas.microsoft.com/office/drawing/2014/main" xmlns=""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xmlns=""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xmlns=""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xmlns=""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xmlns=""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xmlns=""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dirty="0"/>
              <a:t>Slide title (keep it short)</a:t>
            </a:r>
          </a:p>
        </p:txBody>
      </p:sp>
      <p:sp>
        <p:nvSpPr>
          <p:cNvPr id="3" name="Text Placeholder 2">
            <a:extLst>
              <a:ext uri="{FF2B5EF4-FFF2-40B4-BE49-F238E27FC236}">
                <a16:creationId xmlns:a16="http://schemas.microsoft.com/office/drawing/2014/main" xmlns=""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dirty="0"/>
              <a:t>Click to edit text</a:t>
            </a:r>
          </a:p>
          <a:p>
            <a:pPr marL="685800" lvl="1" indent="-228600"/>
            <a:r>
              <a:rPr lang="en-US" dirty="0"/>
              <a:t>Second level</a:t>
            </a:r>
          </a:p>
        </p:txBody>
      </p:sp>
      <p:sp>
        <p:nvSpPr>
          <p:cNvPr id="5" name="Slide Number Placeholder 4">
            <a:extLst>
              <a:ext uri="{FF2B5EF4-FFF2-40B4-BE49-F238E27FC236}">
                <a16:creationId xmlns:a16="http://schemas.microsoft.com/office/drawing/2014/main" xmlns=""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a:t>                                                   </a:t>
            </a:r>
            <a:endParaRPr lang="en-US" dirty="0"/>
          </a:p>
        </p:txBody>
      </p:sp>
      <p:sp>
        <p:nvSpPr>
          <p:cNvPr id="9" name="Footer Placeholder 3">
            <a:extLst>
              <a:ext uri="{FF2B5EF4-FFF2-40B4-BE49-F238E27FC236}">
                <a16:creationId xmlns:a16="http://schemas.microsoft.com/office/drawing/2014/main" xmlns="" id="{AF3B40E2-167F-2849-8786-A4D9E4230E92}"/>
              </a:ext>
            </a:extLst>
          </p:cNvPr>
          <p:cNvSpPr>
            <a:spLocks noGrp="1"/>
          </p:cNvSpPr>
          <p:nvPr>
            <p:ph type="ftr" sz="quarter" idx="3"/>
          </p:nvPr>
        </p:nvSpPr>
        <p:spPr>
          <a:xfrm>
            <a:off x="11227140" y="6138000"/>
            <a:ext cx="586800" cy="540000"/>
          </a:xfrm>
          <a:prstGeom prst="rect">
            <a:avLst/>
          </a:prstGeom>
          <a:blipFill>
            <a:blip r:embed="rId38"/>
            <a:stretch>
              <a:fillRect/>
            </a:stretch>
          </a:blipFill>
        </p:spPr>
        <p:txBody>
          <a:bodyPr/>
          <a:lstStyle>
            <a:lvl1pPr>
              <a:defRPr>
                <a:solidFill>
                  <a:schemeClr val="tx1">
                    <a:alpha val="0"/>
                  </a:schemeClr>
                </a:solidFill>
              </a:defRPr>
            </a:lvl1pPr>
          </a:lstStyle>
          <a:p>
            <a:endParaRPr lang="en-US" dirty="0"/>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717" r:id="rId17"/>
    <p:sldLayoutId id="2147483692" r:id="rId18"/>
    <p:sldLayoutId id="2147483714" r:id="rId19"/>
    <p:sldLayoutId id="2147483723" r:id="rId20"/>
    <p:sldLayoutId id="2147483679" r:id="rId21"/>
    <p:sldLayoutId id="2147483681" r:id="rId22"/>
    <p:sldLayoutId id="2147483680" r:id="rId23"/>
    <p:sldLayoutId id="2147483683" r:id="rId24"/>
    <p:sldLayoutId id="2147483682" r:id="rId25"/>
    <p:sldLayoutId id="2147483720" r:id="rId26"/>
    <p:sldLayoutId id="2147483715" r:id="rId27"/>
    <p:sldLayoutId id="2147483722" r:id="rId28"/>
    <p:sldLayoutId id="2147483661" r:id="rId29"/>
    <p:sldLayoutId id="2147483674" r:id="rId30"/>
    <p:sldLayoutId id="2147483677" r:id="rId31"/>
    <p:sldLayoutId id="2147483687" r:id="rId32"/>
    <p:sldLayoutId id="2147483684" r:id="rId33"/>
    <p:sldLayoutId id="2147483685" r:id="rId34"/>
    <p:sldLayoutId id="2147483686" r:id="rId35"/>
    <p:sldLayoutId id="2147483721"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jitendrazaa.com/blog/salesforce/getting-started-with-salesforce-dx-salesforce-developer-experience/" TargetMode="External"/><Relationship Id="rId2" Type="http://schemas.openxmlformats.org/officeDocument/2006/relationships/hyperlink" Target="https://developer.salesforce.com/docs/atlas.en-us.sfdx_dev.meta/sfdx_dev/sfdx_dev_intro.htm" TargetMode="External"/><Relationship Id="rId1" Type="http://schemas.openxmlformats.org/officeDocument/2006/relationships/slideLayout" Target="../slideLayouts/slideLayout4.xml"/><Relationship Id="rId5" Type="http://schemas.openxmlformats.org/officeDocument/2006/relationships/hyperlink" Target="https://trailhead.salesforce.com/en/content/learn/projects/quick-start-salesforce-dx/set-up-the-project-on-your-local-machine" TargetMode="External"/><Relationship Id="rId4" Type="http://schemas.openxmlformats.org/officeDocument/2006/relationships/hyperlink" Target="https://wilsonmar.github.io/salesforce-d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3FC0152-DE01-459A-BC6D-C281789ACA5A}"/>
              </a:ext>
            </a:extLst>
          </p:cNvPr>
          <p:cNvSpPr>
            <a:spLocks noGrp="1"/>
          </p:cNvSpPr>
          <p:nvPr>
            <p:ph type="ctrTitle"/>
          </p:nvPr>
        </p:nvSpPr>
        <p:spPr/>
        <p:txBody>
          <a:bodyPr/>
          <a:lstStyle/>
          <a:p>
            <a:r>
              <a:rPr lang="en-US" dirty="0"/>
              <a:t>Using Salesforce DX with Scratch org</a:t>
            </a:r>
          </a:p>
        </p:txBody>
      </p:sp>
      <p:sp>
        <p:nvSpPr>
          <p:cNvPr id="7" name="Subtitle 6">
            <a:extLst>
              <a:ext uri="{FF2B5EF4-FFF2-40B4-BE49-F238E27FC236}">
                <a16:creationId xmlns:a16="http://schemas.microsoft.com/office/drawing/2014/main" xmlns="" id="{87FAFFA2-1158-4D37-987C-C37942A4B5D0}"/>
              </a:ext>
            </a:extLst>
          </p:cNvPr>
          <p:cNvSpPr>
            <a:spLocks noGrp="1"/>
          </p:cNvSpPr>
          <p:nvPr>
            <p:ph type="subTitle" idx="1"/>
          </p:nvPr>
        </p:nvSpPr>
        <p:spPr>
          <a:xfrm>
            <a:off x="720000" y="3819756"/>
            <a:ext cx="6120000" cy="720000"/>
          </a:xfrm>
        </p:spPr>
        <p:txBody>
          <a:bodyPr/>
          <a:lstStyle/>
          <a:p>
            <a:r>
              <a:rPr lang="en-US" dirty="0"/>
              <a:t>Amit Barnawal</a:t>
            </a:r>
          </a:p>
        </p:txBody>
      </p:sp>
      <p:sp>
        <p:nvSpPr>
          <p:cNvPr id="4" name="Slide Number Placeholder 3">
            <a:extLst>
              <a:ext uri="{FF2B5EF4-FFF2-40B4-BE49-F238E27FC236}">
                <a16:creationId xmlns:a16="http://schemas.microsoft.com/office/drawing/2014/main" xmlns="" id="{4FF83F07-A71F-4278-8C02-C203F37C7873}"/>
              </a:ext>
            </a:extLst>
          </p:cNvPr>
          <p:cNvSpPr>
            <a:spLocks noGrp="1"/>
          </p:cNvSpPr>
          <p:nvPr>
            <p:ph type="sldNum" sz="quarter" idx="4294967295"/>
          </p:nvPr>
        </p:nvSpPr>
        <p:spPr>
          <a:xfrm>
            <a:off x="0" y="6142038"/>
            <a:ext cx="539750" cy="536575"/>
          </a:xfrm>
        </p:spPr>
        <p:txBody>
          <a:bodyPr/>
          <a:lstStyle/>
          <a:p>
            <a:fld id="{05AD7B4A-18A6-AF4F-A22E-139A342BB38C}" type="slidenum">
              <a:rPr lang="en-US" smtClean="0"/>
              <a:pPr/>
              <a:t>1</a:t>
            </a:fld>
            <a:endParaRPr lang="en-US"/>
          </a:p>
        </p:txBody>
      </p:sp>
      <p:sp>
        <p:nvSpPr>
          <p:cNvPr id="5" name="Rectangle 4">
            <a:extLst>
              <a:ext uri="{FF2B5EF4-FFF2-40B4-BE49-F238E27FC236}">
                <a16:creationId xmlns:a16="http://schemas.microsoft.com/office/drawing/2014/main" xmlns="" id="{2E81A9CB-2D50-4088-8747-D70B8B0F68EA}"/>
              </a:ext>
            </a:extLst>
          </p:cNvPr>
          <p:cNvSpPr/>
          <p:nvPr/>
        </p:nvSpPr>
        <p:spPr>
          <a:xfrm>
            <a:off x="2106813" y="831754"/>
            <a:ext cx="48349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Golden Hour</a:t>
            </a:r>
          </a:p>
        </p:txBody>
      </p:sp>
    </p:spTree>
    <p:extLst>
      <p:ext uri="{BB962C8B-B14F-4D97-AF65-F5344CB8AC3E}">
        <p14:creationId xmlns:p14="http://schemas.microsoft.com/office/powerpoint/2010/main" val="378915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 Org</a:t>
            </a:r>
            <a:endParaRPr lang="en-US" dirty="0"/>
          </a:p>
        </p:txBody>
      </p:sp>
      <p:sp>
        <p:nvSpPr>
          <p:cNvPr id="3" name="Content Placeholder 2"/>
          <p:cNvSpPr>
            <a:spLocks noGrp="1"/>
          </p:cNvSpPr>
          <p:nvPr>
            <p:ph idx="1"/>
          </p:nvPr>
        </p:nvSpPr>
        <p:spPr/>
        <p:txBody>
          <a:bodyPr/>
          <a:lstStyle/>
          <a:p>
            <a:pPr marL="0" indent="0">
              <a:buNone/>
            </a:pPr>
            <a:r>
              <a:rPr lang="en-US" b="1" dirty="0"/>
              <a:t>What Is a Scratch Org?</a:t>
            </a:r>
          </a:p>
          <a:p>
            <a:pPr marL="0" indent="0">
              <a:buNone/>
            </a:pPr>
            <a:r>
              <a:rPr lang="en-US" dirty="0"/>
              <a:t>Salesforce DX </a:t>
            </a:r>
            <a:r>
              <a:rPr lang="en-US" dirty="0" smtClean="0"/>
              <a:t>&amp; Dev Hub enables </a:t>
            </a:r>
            <a:r>
              <a:rPr lang="en-US" dirty="0"/>
              <a:t>us to use a new type of org called </a:t>
            </a:r>
            <a:r>
              <a:rPr lang="en-US" b="1" dirty="0" smtClean="0"/>
              <a:t>scratch </a:t>
            </a:r>
            <a:r>
              <a:rPr lang="en-US" b="1" dirty="0"/>
              <a:t>org</a:t>
            </a:r>
            <a:r>
              <a:rPr lang="en-US" dirty="0"/>
              <a:t>. </a:t>
            </a:r>
            <a:r>
              <a:rPr lang="en-US" dirty="0" smtClean="0"/>
              <a:t>A </a:t>
            </a:r>
            <a:r>
              <a:rPr lang="en-US" dirty="0"/>
              <a:t>scratch org is a dedicated, configurable, and short-term Salesforce environment that we can quickly spin up when starting a new project, a new feature branch, or a feature test.</a:t>
            </a:r>
          </a:p>
          <a:p>
            <a:r>
              <a:rPr lang="en-US" dirty="0"/>
              <a:t>Designed to be ephemeral and easily recreated, scratch orgs are dedicated and configurable Salesforce environments that </a:t>
            </a:r>
            <a:r>
              <a:rPr lang="en-US" dirty="0" smtClean="0"/>
              <a:t>can </a:t>
            </a:r>
            <a:r>
              <a:rPr lang="en-US" dirty="0"/>
              <a:t>quickly spin up for many different purposes</a:t>
            </a:r>
            <a:r>
              <a:rPr lang="en-US" dirty="0" smtClean="0"/>
              <a:t>.</a:t>
            </a:r>
          </a:p>
          <a:p>
            <a:r>
              <a:rPr lang="en-US" dirty="0" smtClean="0"/>
              <a:t>Scratch Orgs are time bound and can be created for 1 Day to 30 Days. Default </a:t>
            </a:r>
            <a:r>
              <a:rPr lang="en-US" dirty="0" err="1" smtClean="0"/>
              <a:t>valur</a:t>
            </a:r>
            <a:r>
              <a:rPr lang="en-US" dirty="0" smtClean="0"/>
              <a:t> is 7 Days.</a:t>
            </a:r>
            <a:endParaRPr lang="en-US" dirty="0"/>
          </a:p>
          <a:p>
            <a:r>
              <a:rPr lang="en-US" dirty="0" smtClean="0"/>
              <a:t>Scratch org can be configured </a:t>
            </a:r>
            <a:r>
              <a:rPr lang="en-US" dirty="0"/>
              <a:t>with different Salesforce editions and with just the features and preferences </a:t>
            </a:r>
            <a:r>
              <a:rPr lang="en-US" dirty="0" smtClean="0"/>
              <a:t>we </a:t>
            </a:r>
            <a:r>
              <a:rPr lang="en-US" dirty="0"/>
              <a:t>want. </a:t>
            </a:r>
          </a:p>
          <a:p>
            <a:r>
              <a:rPr lang="en-US" dirty="0" smtClean="0"/>
              <a:t>Scratch </a:t>
            </a:r>
            <a:r>
              <a:rPr lang="en-US" dirty="0"/>
              <a:t>org configuration file </a:t>
            </a:r>
            <a:r>
              <a:rPr lang="en-US" dirty="0" smtClean="0"/>
              <a:t>can be shared with team </a:t>
            </a:r>
            <a:r>
              <a:rPr lang="en-US" dirty="0"/>
              <a:t>members. That way, </a:t>
            </a:r>
            <a:r>
              <a:rPr lang="en-US" dirty="0" smtClean="0"/>
              <a:t>Everyone can </a:t>
            </a:r>
            <a:r>
              <a:rPr lang="en-US" dirty="0"/>
              <a:t>have the same basic org </a:t>
            </a:r>
            <a:r>
              <a:rPr lang="en-US" dirty="0" smtClean="0"/>
              <a:t>for development.</a:t>
            </a:r>
          </a:p>
          <a:p>
            <a:r>
              <a:rPr lang="en-US" dirty="0"/>
              <a:t>Features, settings, limits, and licenses determine what we refer to as an org’s </a:t>
            </a:r>
            <a:r>
              <a:rPr lang="en-US" dirty="0" smtClean="0"/>
              <a:t>shape of Scratch Org.</a:t>
            </a:r>
            <a:endParaRPr lang="en-US" dirty="0"/>
          </a:p>
          <a:p>
            <a:pPr marL="0" indent="0">
              <a:buNone/>
            </a:pPr>
            <a:endParaRPr lang="en-US" dirty="0"/>
          </a:p>
          <a:p>
            <a:pPr marL="0" indent="0">
              <a:buNone/>
            </a:pPr>
            <a:r>
              <a:rPr lang="en-US" dirty="0" smtClean="0"/>
              <a:t>Command </a:t>
            </a:r>
            <a:r>
              <a:rPr lang="en-US" dirty="0"/>
              <a:t>t</a:t>
            </a:r>
            <a:r>
              <a:rPr lang="en-US" dirty="0" smtClean="0"/>
              <a:t>o </a:t>
            </a:r>
            <a:r>
              <a:rPr lang="en-US" dirty="0"/>
              <a:t>view how many scratch orgs </a:t>
            </a:r>
            <a:r>
              <a:rPr lang="en-US" dirty="0" smtClean="0"/>
              <a:t>allocated to </a:t>
            </a:r>
            <a:r>
              <a:rPr lang="en-US" dirty="0" err="1" smtClean="0"/>
              <a:t>DevHub</a:t>
            </a:r>
            <a:r>
              <a:rPr lang="en-US" dirty="0" smtClean="0"/>
              <a:t> Org, </a:t>
            </a:r>
            <a:r>
              <a:rPr lang="en-US" dirty="0"/>
              <a:t>and how many </a:t>
            </a:r>
            <a:r>
              <a:rPr lang="en-US" dirty="0" smtClean="0"/>
              <a:t>you </a:t>
            </a:r>
            <a:r>
              <a:rPr lang="en-US" dirty="0"/>
              <a:t>remaining:</a:t>
            </a:r>
            <a:endParaRPr lang="en-US" dirty="0" smtClean="0"/>
          </a:p>
          <a:p>
            <a:pPr marL="0" indent="0">
              <a:buNone/>
            </a:pPr>
            <a:r>
              <a:rPr lang="en-US" dirty="0" smtClean="0"/>
              <a:t>	</a:t>
            </a:r>
            <a:r>
              <a:rPr lang="en-US" b="1" dirty="0"/>
              <a:t>sfdx </a:t>
            </a:r>
            <a:r>
              <a:rPr lang="en-US" b="1" dirty="0" err="1"/>
              <a:t>force:limits:api:display</a:t>
            </a:r>
            <a:r>
              <a:rPr lang="en-US" b="1" dirty="0"/>
              <a:t> -u &lt;Dev Hub username or alias&gt;</a:t>
            </a:r>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10</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256453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Scratch Org </a:t>
            </a:r>
            <a:r>
              <a:rPr lang="en-IN" dirty="0"/>
              <a:t>(Contd.)</a:t>
            </a:r>
            <a:endParaRPr lang="en-US" dirty="0"/>
          </a:p>
        </p:txBody>
      </p:sp>
      <p:sp>
        <p:nvSpPr>
          <p:cNvPr id="3" name="Content Placeholder 2"/>
          <p:cNvSpPr>
            <a:spLocks noGrp="1"/>
          </p:cNvSpPr>
          <p:nvPr>
            <p:ph idx="1"/>
          </p:nvPr>
        </p:nvSpPr>
        <p:spPr>
          <a:xfrm>
            <a:off x="360000" y="999000"/>
            <a:ext cx="11453941" cy="4860000"/>
          </a:xfrm>
        </p:spPr>
        <p:txBody>
          <a:bodyPr/>
          <a:lstStyle/>
          <a:p>
            <a:pPr marL="0" indent="0">
              <a:buNone/>
            </a:pPr>
            <a:r>
              <a:rPr lang="en-US" b="1" dirty="0" smtClean="0"/>
              <a:t>Scratch </a:t>
            </a:r>
            <a:r>
              <a:rPr lang="en-US" b="1" dirty="0"/>
              <a:t>Org Definition </a:t>
            </a:r>
            <a:r>
              <a:rPr lang="en-US" b="1" dirty="0" smtClean="0"/>
              <a:t>File:</a:t>
            </a:r>
          </a:p>
          <a:p>
            <a:pPr marL="0" indent="0">
              <a:buNone/>
            </a:pPr>
            <a:r>
              <a:rPr lang="en-US" dirty="0"/>
              <a:t>The scratch org definition file is a blueprint for a scratch org. It mimics the shape of an org that you use in the development life cycle, such as sandbox, packaging, or production.</a:t>
            </a:r>
          </a:p>
          <a:p>
            <a:pPr marL="0" indent="0">
              <a:buNone/>
            </a:pPr>
            <a:r>
              <a:rPr lang="en-US" dirty="0"/>
              <a:t>The settings and configuration options associated with a scratch org determine its shape, including:</a:t>
            </a:r>
          </a:p>
          <a:p>
            <a:pPr lvl="1"/>
            <a:r>
              <a:rPr lang="en-US" dirty="0"/>
              <a:t>Edition—The Salesforce edition of the scratch org, such as Developer, Enterprise, Group, or Professional.</a:t>
            </a:r>
          </a:p>
          <a:p>
            <a:pPr lvl="1"/>
            <a:r>
              <a:rPr lang="en-US" dirty="0"/>
              <a:t>Add-on features—Functionality that is not included by default in an edition, such as multi-currency.</a:t>
            </a:r>
          </a:p>
          <a:p>
            <a:pPr lvl="1"/>
            <a:r>
              <a:rPr lang="en-US" dirty="0"/>
              <a:t>Settings—Org and feature settings used to configure Salesforce products, such as Chatter and Communities.</a:t>
            </a:r>
          </a:p>
          <a:p>
            <a:pPr marL="0" indent="0">
              <a:buNone/>
            </a:pPr>
            <a:r>
              <a:rPr lang="en-US" dirty="0"/>
              <a:t>By default, scratch orgs are empty. </a:t>
            </a:r>
            <a:r>
              <a:rPr lang="en-US" dirty="0"/>
              <a:t>They don’t contain much of the sample metadata that </a:t>
            </a:r>
            <a:r>
              <a:rPr lang="en-US" dirty="0" smtClean="0"/>
              <a:t>we </a:t>
            </a:r>
            <a:r>
              <a:rPr lang="en-US" dirty="0"/>
              <a:t>get </a:t>
            </a:r>
            <a:r>
              <a:rPr lang="en-US" dirty="0" err="1" smtClean="0"/>
              <a:t>whenwe</a:t>
            </a:r>
            <a:r>
              <a:rPr lang="en-US" dirty="0" smtClean="0"/>
              <a:t> </a:t>
            </a:r>
            <a:r>
              <a:rPr lang="en-US" dirty="0"/>
              <a:t>sign up for an org, such as a Developer Edition org, the traditional way. </a:t>
            </a:r>
            <a:r>
              <a:rPr lang="en-US" dirty="0"/>
              <a:t>Some of the things not included in a scratch org are:</a:t>
            </a:r>
          </a:p>
          <a:p>
            <a:pPr lvl="1"/>
            <a:r>
              <a:rPr lang="en-US" dirty="0"/>
              <a:t>Custom objects, fields, indexes, tabs, and entity definitions</a:t>
            </a:r>
          </a:p>
          <a:p>
            <a:pPr lvl="1"/>
            <a:r>
              <a:rPr lang="en-US" dirty="0"/>
              <a:t>Sample </a:t>
            </a:r>
            <a:r>
              <a:rPr lang="en-US" dirty="0" smtClean="0"/>
              <a:t>data, Sample </a:t>
            </a:r>
            <a:r>
              <a:rPr lang="en-US" dirty="0"/>
              <a:t>Chatter feeds</a:t>
            </a:r>
          </a:p>
          <a:p>
            <a:pPr lvl="1"/>
            <a:r>
              <a:rPr lang="en-US" dirty="0"/>
              <a:t>Dashboards and reports</a:t>
            </a:r>
          </a:p>
          <a:p>
            <a:pPr lvl="1"/>
            <a:r>
              <a:rPr lang="en-US" dirty="0" smtClean="0"/>
              <a:t>Workflows, </a:t>
            </a:r>
            <a:r>
              <a:rPr lang="en-US" dirty="0" err="1" smtClean="0"/>
              <a:t>Picklists</a:t>
            </a:r>
            <a:endParaRPr lang="en-US" dirty="0"/>
          </a:p>
          <a:p>
            <a:pPr lvl="1"/>
            <a:r>
              <a:rPr lang="en-US" dirty="0"/>
              <a:t>Profiles and permission sets</a:t>
            </a:r>
          </a:p>
          <a:p>
            <a:pPr lvl="1"/>
            <a:r>
              <a:rPr lang="en-US" dirty="0"/>
              <a:t>Apex classes, triggers, and </a:t>
            </a:r>
            <a:r>
              <a:rPr lang="en-US" dirty="0" smtClean="0"/>
              <a:t>pages</a:t>
            </a:r>
            <a:endParaRPr lang="en-US" b="1"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11</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703740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35594-7672-414E-A161-DAD060A986EA}"/>
              </a:ext>
            </a:extLst>
          </p:cNvPr>
          <p:cNvSpPr>
            <a:spLocks noGrp="1"/>
          </p:cNvSpPr>
          <p:nvPr>
            <p:ph type="title"/>
          </p:nvPr>
        </p:nvSpPr>
        <p:spPr/>
        <p:txBody>
          <a:bodyPr/>
          <a:lstStyle/>
          <a:p>
            <a:r>
              <a:rPr lang="en-US" dirty="0"/>
              <a:t>Scratch </a:t>
            </a:r>
            <a:r>
              <a:rPr lang="en-US" dirty="0" smtClean="0"/>
              <a:t>Org </a:t>
            </a:r>
            <a:r>
              <a:rPr lang="en-IN" dirty="0" smtClean="0"/>
              <a:t>(</a:t>
            </a:r>
            <a:r>
              <a:rPr lang="en-IN" dirty="0"/>
              <a:t>Contd.)</a:t>
            </a:r>
            <a:endParaRPr lang="en-IN" dirty="0"/>
          </a:p>
        </p:txBody>
      </p:sp>
      <p:sp>
        <p:nvSpPr>
          <p:cNvPr id="3" name="Content Placeholder 2">
            <a:extLst>
              <a:ext uri="{FF2B5EF4-FFF2-40B4-BE49-F238E27FC236}">
                <a16:creationId xmlns:a16="http://schemas.microsoft.com/office/drawing/2014/main" xmlns="" id="{F49FA37B-4C6C-4FB7-A507-AE0998DA56B4}"/>
              </a:ext>
            </a:extLst>
          </p:cNvPr>
          <p:cNvSpPr>
            <a:spLocks noGrp="1"/>
          </p:cNvSpPr>
          <p:nvPr>
            <p:ph idx="1"/>
          </p:nvPr>
        </p:nvSpPr>
        <p:spPr/>
        <p:txBody>
          <a:bodyPr/>
          <a:lstStyle/>
          <a:p>
            <a:pPr marL="0" indent="0">
              <a:buNone/>
            </a:pPr>
            <a:r>
              <a:rPr lang="en-IN" dirty="0" smtClean="0"/>
              <a:t>Command to create scratch Org with scratch org definition file:</a:t>
            </a:r>
          </a:p>
          <a:p>
            <a:pPr marL="0" indent="0">
              <a:buNone/>
            </a:pPr>
            <a:r>
              <a:rPr lang="en-US" dirty="0" smtClean="0"/>
              <a:t>	</a:t>
            </a:r>
            <a:r>
              <a:rPr lang="en-US" b="1" dirty="0" smtClean="0"/>
              <a:t>sfdx </a:t>
            </a:r>
            <a:r>
              <a:rPr lang="en-US" b="1" dirty="0" err="1"/>
              <a:t>force:org:create</a:t>
            </a:r>
            <a:r>
              <a:rPr lang="en-US" b="1" dirty="0"/>
              <a:t> -s -f </a:t>
            </a:r>
            <a:r>
              <a:rPr lang="en-US" b="1" dirty="0" err="1" smtClean="0"/>
              <a:t>config</a:t>
            </a:r>
            <a:r>
              <a:rPr lang="en-US" b="1" dirty="0" smtClean="0"/>
              <a:t>/project-scratch-</a:t>
            </a:r>
            <a:r>
              <a:rPr lang="en-US" b="1" dirty="0" err="1" smtClean="0"/>
              <a:t>def.json</a:t>
            </a:r>
            <a:r>
              <a:rPr lang="en-US" b="1" dirty="0" smtClean="0"/>
              <a:t> </a:t>
            </a:r>
            <a:r>
              <a:rPr lang="en-US" b="1" dirty="0"/>
              <a:t>-a </a:t>
            </a:r>
            <a:r>
              <a:rPr lang="en-US" b="1" dirty="0" err="1" smtClean="0"/>
              <a:t>dreamhouse</a:t>
            </a:r>
            <a:r>
              <a:rPr lang="en-US" b="1" dirty="0" smtClean="0"/>
              <a:t>-org </a:t>
            </a:r>
            <a:r>
              <a:rPr lang="en-US" b="1" dirty="0"/>
              <a:t>--</a:t>
            </a:r>
            <a:r>
              <a:rPr lang="en-US" b="1" dirty="0" err="1"/>
              <a:t>durationdays</a:t>
            </a:r>
            <a:r>
              <a:rPr lang="en-US" b="1" dirty="0"/>
              <a:t> 30</a:t>
            </a:r>
            <a:endParaRPr lang="en-US" b="1" dirty="0"/>
          </a:p>
          <a:p>
            <a:pPr marL="0" indent="0">
              <a:buNone/>
            </a:pPr>
            <a:r>
              <a:rPr lang="en-US" dirty="0"/>
              <a:t>It takes few minutes and after scratch org creation we get Org Id and Username</a:t>
            </a:r>
            <a:r>
              <a:rPr lang="en-IN" dirty="0"/>
              <a:t> </a:t>
            </a: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Command to Open Scratch Org:</a:t>
            </a:r>
          </a:p>
          <a:p>
            <a:pPr marL="0" indent="0">
              <a:buNone/>
            </a:pPr>
            <a:r>
              <a:rPr lang="en-IN" dirty="0"/>
              <a:t>	</a:t>
            </a:r>
            <a:r>
              <a:rPr lang="en-IN" b="1" dirty="0"/>
              <a:t>sfdx </a:t>
            </a:r>
            <a:r>
              <a:rPr lang="en-IN" b="1" dirty="0" err="1" smtClean="0"/>
              <a:t>force:org:open</a:t>
            </a:r>
            <a:endParaRPr lang="en-IN" b="1" dirty="0" smtClean="0"/>
          </a:p>
          <a:p>
            <a:pPr marL="0" indent="0">
              <a:buNone/>
            </a:pPr>
            <a:endParaRPr lang="en-IN" b="1" dirty="0"/>
          </a:p>
        </p:txBody>
      </p:sp>
      <p:sp>
        <p:nvSpPr>
          <p:cNvPr id="4" name="Slide Number Placeholder 3">
            <a:extLst>
              <a:ext uri="{FF2B5EF4-FFF2-40B4-BE49-F238E27FC236}">
                <a16:creationId xmlns:a16="http://schemas.microsoft.com/office/drawing/2014/main" xmlns="" id="{4CCA0B65-05C2-4574-8D1E-FB7210664DF4}"/>
              </a:ext>
            </a:extLst>
          </p:cNvPr>
          <p:cNvSpPr>
            <a:spLocks noGrp="1"/>
          </p:cNvSpPr>
          <p:nvPr>
            <p:ph type="sldNum" sz="quarter" idx="11"/>
          </p:nvPr>
        </p:nvSpPr>
        <p:spPr/>
        <p:txBody>
          <a:bodyPr/>
          <a:lstStyle/>
          <a:p>
            <a:fld id="{05AD7B4A-18A6-AF4F-A22E-139A342BB38C}" type="slidenum">
              <a:rPr lang="en-US" smtClean="0"/>
              <a:pPr/>
              <a:t>12</a:t>
            </a:fld>
            <a:endParaRPr lang="en-US"/>
          </a:p>
        </p:txBody>
      </p:sp>
      <p:sp>
        <p:nvSpPr>
          <p:cNvPr id="5" name="Footer Placeholder 4">
            <a:extLst>
              <a:ext uri="{FF2B5EF4-FFF2-40B4-BE49-F238E27FC236}">
                <a16:creationId xmlns:a16="http://schemas.microsoft.com/office/drawing/2014/main" xmlns="" id="{10129097-D85E-4B76-BBE2-71709FF9492E}"/>
              </a:ext>
            </a:extLst>
          </p:cNvPr>
          <p:cNvSpPr>
            <a:spLocks noGrp="1"/>
          </p:cNvSpPr>
          <p:nvPr>
            <p:ph type="ftr" sz="quarter" idx="12"/>
          </p:nvPr>
        </p:nvSpPr>
        <p:spPr/>
        <p:txBody>
          <a:bodyPr/>
          <a:lstStyle/>
          <a:p>
            <a:endParaRPr lang="en-US" dirty="0"/>
          </a:p>
        </p:txBody>
      </p:sp>
      <p:pic>
        <p:nvPicPr>
          <p:cNvPr id="7" name="Picture 6"/>
          <p:cNvPicPr>
            <a:picLocks noChangeAspect="1"/>
          </p:cNvPicPr>
          <p:nvPr/>
        </p:nvPicPr>
        <p:blipFill>
          <a:blip r:embed="rId3"/>
          <a:stretch>
            <a:fillRect/>
          </a:stretch>
        </p:blipFill>
        <p:spPr>
          <a:xfrm>
            <a:off x="360000" y="2636427"/>
            <a:ext cx="11607201" cy="1006424"/>
          </a:xfrm>
          <a:prstGeom prst="rect">
            <a:avLst/>
          </a:prstGeom>
        </p:spPr>
      </p:pic>
      <p:pic>
        <p:nvPicPr>
          <p:cNvPr id="8" name="Picture 7"/>
          <p:cNvPicPr>
            <a:picLocks noChangeAspect="1"/>
          </p:cNvPicPr>
          <p:nvPr/>
        </p:nvPicPr>
        <p:blipFill>
          <a:blip r:embed="rId4"/>
          <a:stretch>
            <a:fillRect/>
          </a:stretch>
        </p:blipFill>
        <p:spPr>
          <a:xfrm>
            <a:off x="384801" y="5018134"/>
            <a:ext cx="11582400" cy="847725"/>
          </a:xfrm>
          <a:prstGeom prst="rect">
            <a:avLst/>
          </a:prstGeom>
        </p:spPr>
      </p:pic>
    </p:spTree>
    <p:extLst>
      <p:ext uri="{BB962C8B-B14F-4D97-AF65-F5344CB8AC3E}">
        <p14:creationId xmlns:p14="http://schemas.microsoft.com/office/powerpoint/2010/main" val="24550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Scratch Org </a:t>
            </a:r>
            <a:r>
              <a:rPr lang="en-IN" dirty="0"/>
              <a:t>(Contd.)</a:t>
            </a:r>
            <a:endParaRPr lang="en-US" dirty="0"/>
          </a:p>
        </p:txBody>
      </p:sp>
      <p:sp>
        <p:nvSpPr>
          <p:cNvPr id="3" name="Content Placeholder 2"/>
          <p:cNvSpPr>
            <a:spLocks noGrp="1"/>
          </p:cNvSpPr>
          <p:nvPr>
            <p:ph idx="1"/>
          </p:nvPr>
        </p:nvSpPr>
        <p:spPr/>
        <p:txBody>
          <a:bodyPr/>
          <a:lstStyle/>
          <a:p>
            <a:pPr marL="0" indent="0">
              <a:buNone/>
            </a:pPr>
            <a:r>
              <a:rPr lang="en-US" dirty="0" smtClean="0"/>
              <a:t>We can assign permission set using command line</a:t>
            </a:r>
          </a:p>
          <a:p>
            <a:pPr marL="457200" lvl="1" indent="0">
              <a:buNone/>
            </a:pPr>
            <a:r>
              <a:rPr lang="en-US" b="1" dirty="0"/>
              <a:t>sfdx </a:t>
            </a:r>
            <a:r>
              <a:rPr lang="en-US" b="1" dirty="0" err="1"/>
              <a:t>force:user:permset:assign</a:t>
            </a:r>
            <a:r>
              <a:rPr lang="en-US" b="1" dirty="0"/>
              <a:t> -n </a:t>
            </a:r>
            <a:r>
              <a:rPr lang="en-US" b="1" dirty="0" err="1" smtClean="0"/>
              <a:t>Dreamhouse</a:t>
            </a: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0" indent="0">
              <a:buNone/>
            </a:pPr>
            <a:endParaRPr lang="en-US" b="1"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13</a:t>
            </a:fld>
            <a:endParaRPr lang="en-US"/>
          </a:p>
        </p:txBody>
      </p:sp>
      <p:sp>
        <p:nvSpPr>
          <p:cNvPr id="5" name="Footer Placeholder 4"/>
          <p:cNvSpPr>
            <a:spLocks noGrp="1"/>
          </p:cNvSpPr>
          <p:nvPr>
            <p:ph type="ftr" sz="quarter" idx="12"/>
          </p:nvPr>
        </p:nvSpPr>
        <p:spPr/>
        <p:txBody>
          <a:bodyPr/>
          <a:lstStyle/>
          <a:p>
            <a:endParaRPr lang="en-US" dirty="0"/>
          </a:p>
        </p:txBody>
      </p:sp>
      <p:pic>
        <p:nvPicPr>
          <p:cNvPr id="6" name="Picture 5"/>
          <p:cNvPicPr>
            <a:picLocks noChangeAspect="1"/>
          </p:cNvPicPr>
          <p:nvPr/>
        </p:nvPicPr>
        <p:blipFill>
          <a:blip r:embed="rId2"/>
          <a:stretch>
            <a:fillRect/>
          </a:stretch>
        </p:blipFill>
        <p:spPr>
          <a:xfrm>
            <a:off x="630000" y="1955545"/>
            <a:ext cx="9339910" cy="1261461"/>
          </a:xfrm>
          <a:prstGeom prst="rect">
            <a:avLst/>
          </a:prstGeom>
        </p:spPr>
      </p:pic>
      <p:pic>
        <p:nvPicPr>
          <p:cNvPr id="8" name="Picture 7"/>
          <p:cNvPicPr>
            <a:picLocks noChangeAspect="1"/>
          </p:cNvPicPr>
          <p:nvPr/>
        </p:nvPicPr>
        <p:blipFill>
          <a:blip r:embed="rId3"/>
          <a:stretch>
            <a:fillRect/>
          </a:stretch>
        </p:blipFill>
        <p:spPr>
          <a:xfrm>
            <a:off x="526179" y="3217006"/>
            <a:ext cx="10372725" cy="2962275"/>
          </a:xfrm>
          <a:prstGeom prst="rect">
            <a:avLst/>
          </a:prstGeom>
        </p:spPr>
      </p:pic>
    </p:spTree>
    <p:extLst>
      <p:ext uri="{BB962C8B-B14F-4D97-AF65-F5344CB8AC3E}">
        <p14:creationId xmlns:p14="http://schemas.microsoft.com/office/powerpoint/2010/main" val="667933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Scratch Org </a:t>
            </a:r>
            <a:r>
              <a:rPr lang="en-IN" dirty="0"/>
              <a:t>(Contd.)</a:t>
            </a:r>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14</a:t>
            </a:fld>
            <a:endParaRPr lang="en-US"/>
          </a:p>
        </p:txBody>
      </p:sp>
      <p:sp>
        <p:nvSpPr>
          <p:cNvPr id="5" name="Footer Placeholder 4"/>
          <p:cNvSpPr>
            <a:spLocks noGrp="1"/>
          </p:cNvSpPr>
          <p:nvPr>
            <p:ph type="ftr" sz="quarter" idx="12"/>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900000" y="1949458"/>
            <a:ext cx="9534525" cy="4581525"/>
          </a:xfrm>
          <a:prstGeom prst="rect">
            <a:avLst/>
          </a:prstGeom>
        </p:spPr>
      </p:pic>
      <p:sp>
        <p:nvSpPr>
          <p:cNvPr id="7" name="Rectangle 6"/>
          <p:cNvSpPr/>
          <p:nvPr/>
        </p:nvSpPr>
        <p:spPr>
          <a:xfrm>
            <a:off x="747251" y="873064"/>
            <a:ext cx="8352503" cy="923330"/>
          </a:xfrm>
          <a:prstGeom prst="rect">
            <a:avLst/>
          </a:prstGeom>
        </p:spPr>
        <p:txBody>
          <a:bodyPr wrap="square">
            <a:spAutoFit/>
          </a:bodyPr>
          <a:lstStyle/>
          <a:p>
            <a:r>
              <a:rPr lang="en-US" dirty="0"/>
              <a:t>Command to import Test data:</a:t>
            </a:r>
          </a:p>
          <a:p>
            <a:pPr lvl="1"/>
            <a:endParaRPr lang="en-US" b="1" dirty="0" smtClean="0"/>
          </a:p>
          <a:p>
            <a:pPr lvl="1"/>
            <a:r>
              <a:rPr lang="en-US" b="1" dirty="0" smtClean="0"/>
              <a:t>sfdx </a:t>
            </a:r>
            <a:r>
              <a:rPr lang="en-US" b="1" dirty="0" err="1"/>
              <a:t>force:data:tree:import</a:t>
            </a:r>
            <a:r>
              <a:rPr lang="en-US" b="1" dirty="0"/>
              <a:t> --plan data/sample-data-</a:t>
            </a:r>
            <a:r>
              <a:rPr lang="en-US" b="1" dirty="0" err="1"/>
              <a:t>plan.json</a:t>
            </a:r>
            <a:endParaRPr lang="en-US" b="1" dirty="0"/>
          </a:p>
        </p:txBody>
      </p:sp>
    </p:spTree>
    <p:extLst>
      <p:ext uri="{BB962C8B-B14F-4D97-AF65-F5344CB8AC3E}">
        <p14:creationId xmlns:p14="http://schemas.microsoft.com/office/powerpoint/2010/main" val="1570206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Scratch Org </a:t>
            </a:r>
            <a:r>
              <a:rPr lang="en-IN" dirty="0"/>
              <a:t>(Contd.)</a:t>
            </a:r>
            <a:endParaRPr lang="en-US" dirty="0"/>
          </a:p>
        </p:txBody>
      </p:sp>
      <p:sp>
        <p:nvSpPr>
          <p:cNvPr id="3" name="Content Placeholder 2"/>
          <p:cNvSpPr>
            <a:spLocks noGrp="1"/>
          </p:cNvSpPr>
          <p:nvPr>
            <p:ph idx="1"/>
          </p:nvPr>
        </p:nvSpPr>
        <p:spPr>
          <a:xfrm>
            <a:off x="360000" y="973393"/>
            <a:ext cx="11453941" cy="4966605"/>
          </a:xfrm>
        </p:spPr>
        <p:txBody>
          <a:bodyPr/>
          <a:lstStyle/>
          <a:p>
            <a:pPr marL="0" indent="0">
              <a:buNone/>
            </a:pPr>
            <a:r>
              <a:rPr lang="en-US" dirty="0" smtClean="0"/>
              <a:t>Properties data after import in scratch org:</a:t>
            </a:r>
          </a:p>
          <a:p>
            <a:pPr marL="0" indent="0">
              <a:buNone/>
            </a:pPr>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15</a:t>
            </a:fld>
            <a:endParaRPr lang="en-US"/>
          </a:p>
        </p:txBody>
      </p:sp>
      <p:sp>
        <p:nvSpPr>
          <p:cNvPr id="5" name="Footer Placeholder 4"/>
          <p:cNvSpPr>
            <a:spLocks noGrp="1"/>
          </p:cNvSpPr>
          <p:nvPr>
            <p:ph type="ftr" sz="quarter" idx="12"/>
          </p:nvPr>
        </p:nvSpPr>
        <p:spPr/>
        <p:txBody>
          <a:bodyPr/>
          <a:lstStyle/>
          <a:p>
            <a:endParaRPr lang="en-US" dirty="0"/>
          </a:p>
        </p:txBody>
      </p:sp>
      <p:pic>
        <p:nvPicPr>
          <p:cNvPr id="6" name="Picture 5"/>
          <p:cNvPicPr>
            <a:picLocks noChangeAspect="1"/>
          </p:cNvPicPr>
          <p:nvPr/>
        </p:nvPicPr>
        <p:blipFill>
          <a:blip r:embed="rId2"/>
          <a:stretch>
            <a:fillRect/>
          </a:stretch>
        </p:blipFill>
        <p:spPr>
          <a:xfrm>
            <a:off x="795421" y="1504544"/>
            <a:ext cx="10431720" cy="5002572"/>
          </a:xfrm>
          <a:prstGeom prst="rect">
            <a:avLst/>
          </a:prstGeom>
        </p:spPr>
      </p:pic>
    </p:spTree>
    <p:extLst>
      <p:ext uri="{BB962C8B-B14F-4D97-AF65-F5344CB8AC3E}">
        <p14:creationId xmlns:p14="http://schemas.microsoft.com/office/powerpoint/2010/main" val="1503036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AA5C0-B305-4EEB-A578-333873A33DB1}"/>
              </a:ext>
            </a:extLst>
          </p:cNvPr>
          <p:cNvSpPr>
            <a:spLocks noGrp="1"/>
          </p:cNvSpPr>
          <p:nvPr>
            <p:ph type="title"/>
          </p:nvPr>
        </p:nvSpPr>
        <p:spPr/>
        <p:txBody>
          <a:bodyPr/>
          <a:lstStyle/>
          <a:p>
            <a:r>
              <a:rPr lang="en-US" dirty="0"/>
              <a:t>Scratch Org </a:t>
            </a:r>
            <a:r>
              <a:rPr lang="en-IN" dirty="0"/>
              <a:t>(Contd.)</a:t>
            </a:r>
            <a:endParaRPr lang="en-IN" dirty="0"/>
          </a:p>
        </p:txBody>
      </p:sp>
      <p:sp>
        <p:nvSpPr>
          <p:cNvPr id="3" name="Content Placeholder 2">
            <a:extLst>
              <a:ext uri="{FF2B5EF4-FFF2-40B4-BE49-F238E27FC236}">
                <a16:creationId xmlns:a16="http://schemas.microsoft.com/office/drawing/2014/main" xmlns="" id="{EBE823F1-D5F7-4340-A333-BBC6457444CA}"/>
              </a:ext>
            </a:extLst>
          </p:cNvPr>
          <p:cNvSpPr>
            <a:spLocks noGrp="1"/>
          </p:cNvSpPr>
          <p:nvPr>
            <p:ph idx="1"/>
          </p:nvPr>
        </p:nvSpPr>
        <p:spPr/>
        <p:txBody>
          <a:bodyPr/>
          <a:lstStyle/>
          <a:p>
            <a:pPr marL="0" indent="0">
              <a:buNone/>
            </a:pPr>
            <a:r>
              <a:rPr lang="en-IN" b="1" dirty="0" smtClean="0"/>
              <a:t>Useful commands :</a:t>
            </a:r>
          </a:p>
          <a:p>
            <a:pPr marL="0" indent="0">
              <a:buNone/>
            </a:pPr>
            <a:r>
              <a:rPr lang="en-IN" b="1" dirty="0"/>
              <a:t>	</a:t>
            </a:r>
            <a:r>
              <a:rPr lang="en-US" b="1" dirty="0" smtClean="0"/>
              <a:t>sfdx </a:t>
            </a:r>
            <a:r>
              <a:rPr lang="en-US" b="1" dirty="0" err="1"/>
              <a:t>force:org:create</a:t>
            </a:r>
            <a:r>
              <a:rPr lang="en-US" b="1" dirty="0"/>
              <a:t> -s -f </a:t>
            </a:r>
            <a:r>
              <a:rPr lang="en-US" b="1" dirty="0" err="1"/>
              <a:t>config</a:t>
            </a:r>
            <a:r>
              <a:rPr lang="en-US" b="1" dirty="0"/>
              <a:t>/project-scratch-</a:t>
            </a:r>
            <a:r>
              <a:rPr lang="en-US" b="1" dirty="0" err="1"/>
              <a:t>def.json</a:t>
            </a:r>
            <a:r>
              <a:rPr lang="en-US" b="1" dirty="0"/>
              <a:t> -a </a:t>
            </a:r>
            <a:r>
              <a:rPr lang="en-US" b="1" dirty="0" err="1"/>
              <a:t>dreamhouse</a:t>
            </a:r>
            <a:r>
              <a:rPr lang="en-US" b="1" dirty="0"/>
              <a:t>-org --</a:t>
            </a:r>
            <a:r>
              <a:rPr lang="en-US" b="1" dirty="0" err="1"/>
              <a:t>durationdays</a:t>
            </a:r>
            <a:r>
              <a:rPr lang="en-US" b="1" dirty="0"/>
              <a:t> 30</a:t>
            </a:r>
            <a:endParaRPr lang="en-IN" b="1" dirty="0" smtClean="0"/>
          </a:p>
          <a:p>
            <a:pPr marL="0" indent="0">
              <a:buNone/>
            </a:pPr>
            <a:r>
              <a:rPr lang="en-IN" b="1" dirty="0"/>
              <a:t>	</a:t>
            </a:r>
            <a:r>
              <a:rPr lang="en-IN" b="1" dirty="0" smtClean="0"/>
              <a:t>sfdx </a:t>
            </a:r>
            <a:r>
              <a:rPr lang="en-IN" b="1" dirty="0" err="1" smtClean="0"/>
              <a:t>force:source:push</a:t>
            </a:r>
            <a:endParaRPr lang="en-IN" b="1" dirty="0" smtClean="0"/>
          </a:p>
          <a:p>
            <a:pPr marL="0" indent="0">
              <a:buNone/>
            </a:pPr>
            <a:r>
              <a:rPr lang="en-IN" b="1" dirty="0"/>
              <a:t>	</a:t>
            </a:r>
            <a:r>
              <a:rPr lang="en-IN" b="1" dirty="0" smtClean="0"/>
              <a:t>sfdx </a:t>
            </a:r>
            <a:r>
              <a:rPr lang="en-IN" b="1" dirty="0" err="1" smtClean="0"/>
              <a:t>force:source:pull</a:t>
            </a:r>
            <a:endParaRPr lang="en-IN" b="1" dirty="0" smtClean="0"/>
          </a:p>
          <a:p>
            <a:pPr marL="0" indent="0">
              <a:buNone/>
            </a:pPr>
            <a:r>
              <a:rPr lang="en-IN" b="1" dirty="0"/>
              <a:t>	</a:t>
            </a:r>
            <a:r>
              <a:rPr lang="en-IN" b="1" dirty="0" smtClean="0"/>
              <a:t>sfdx </a:t>
            </a:r>
            <a:r>
              <a:rPr lang="en-IN" b="1" dirty="0" err="1" smtClean="0"/>
              <a:t>force:org:open</a:t>
            </a:r>
            <a:endParaRPr lang="en-IN" b="1" dirty="0" smtClean="0"/>
          </a:p>
          <a:p>
            <a:pPr marL="0" indent="0">
              <a:buNone/>
            </a:pPr>
            <a:r>
              <a:rPr lang="en-IN" b="1" dirty="0"/>
              <a:t>	</a:t>
            </a:r>
            <a:r>
              <a:rPr lang="en-US" b="1" dirty="0"/>
              <a:t>sfdx </a:t>
            </a:r>
            <a:r>
              <a:rPr lang="en-US" b="1" dirty="0" err="1" smtClean="0"/>
              <a:t>force:auth:logout</a:t>
            </a:r>
            <a:r>
              <a:rPr lang="en-US" b="1" dirty="0" smtClean="0"/>
              <a:t> </a:t>
            </a:r>
            <a:r>
              <a:rPr lang="en-US" b="1" dirty="0"/>
              <a:t>--</a:t>
            </a:r>
            <a:r>
              <a:rPr lang="en-US" b="1" dirty="0"/>
              <a:t>targetusername my-hub-org</a:t>
            </a:r>
          </a:p>
          <a:p>
            <a:pPr marL="0" indent="0">
              <a:buNone/>
            </a:pPr>
            <a:endParaRPr lang="en-IN" b="1" dirty="0"/>
          </a:p>
        </p:txBody>
      </p:sp>
      <p:sp>
        <p:nvSpPr>
          <p:cNvPr id="4" name="Slide Number Placeholder 3">
            <a:extLst>
              <a:ext uri="{FF2B5EF4-FFF2-40B4-BE49-F238E27FC236}">
                <a16:creationId xmlns:a16="http://schemas.microsoft.com/office/drawing/2014/main" xmlns="" id="{D40E0358-F750-4546-859B-4526FC3C69AA}"/>
              </a:ext>
            </a:extLst>
          </p:cNvPr>
          <p:cNvSpPr>
            <a:spLocks noGrp="1"/>
          </p:cNvSpPr>
          <p:nvPr>
            <p:ph type="sldNum" sz="quarter" idx="11"/>
          </p:nvPr>
        </p:nvSpPr>
        <p:spPr/>
        <p:txBody>
          <a:bodyPr/>
          <a:lstStyle/>
          <a:p>
            <a:fld id="{05AD7B4A-18A6-AF4F-A22E-139A342BB38C}" type="slidenum">
              <a:rPr lang="en-US" smtClean="0"/>
              <a:pPr/>
              <a:t>16</a:t>
            </a:fld>
            <a:endParaRPr lang="en-US"/>
          </a:p>
        </p:txBody>
      </p:sp>
      <p:sp>
        <p:nvSpPr>
          <p:cNvPr id="5" name="Footer Placeholder 4">
            <a:extLst>
              <a:ext uri="{FF2B5EF4-FFF2-40B4-BE49-F238E27FC236}">
                <a16:creationId xmlns:a16="http://schemas.microsoft.com/office/drawing/2014/main" xmlns="" id="{38FF5106-068D-43B4-986E-B1D2E7B57E68}"/>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12967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21FC8-D3C7-45BB-940B-A9E301A1AB8F}"/>
              </a:ext>
            </a:extLst>
          </p:cNvPr>
          <p:cNvSpPr>
            <a:spLocks noGrp="1"/>
          </p:cNvSpPr>
          <p:nvPr>
            <p:ph type="ctrTitle"/>
          </p:nvPr>
        </p:nvSpPr>
        <p:spPr/>
        <p:txBody>
          <a:bodyPr/>
          <a:lstStyle/>
          <a:p>
            <a:r>
              <a:rPr lang="en-US" dirty="0" smtClean="0"/>
              <a:t>Quiz</a:t>
            </a:r>
            <a:endParaRPr lang="en-US" dirty="0"/>
          </a:p>
        </p:txBody>
      </p:sp>
      <p:sp>
        <p:nvSpPr>
          <p:cNvPr id="3" name="Subtitle 2">
            <a:extLst>
              <a:ext uri="{FF2B5EF4-FFF2-40B4-BE49-F238E27FC236}">
                <a16:creationId xmlns:a16="http://schemas.microsoft.com/office/drawing/2014/main" xmlns="" id="{BABAA07A-49DB-4183-82A2-9CBC5D3077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7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smtClean="0"/>
              <a:t>Scratch Org can be created for ?</a:t>
            </a:r>
          </a:p>
          <a:p>
            <a:pPr marL="914400" lvl="1" indent="-457200">
              <a:lnSpc>
                <a:spcPct val="200000"/>
              </a:lnSpc>
              <a:buFont typeface="+mj-lt"/>
              <a:buAutoNum type="alphaUcPeriod"/>
            </a:pPr>
            <a:r>
              <a:rPr lang="en-US" sz="2000" b="1" dirty="0" smtClean="0"/>
              <a:t>60 Days</a:t>
            </a:r>
          </a:p>
          <a:p>
            <a:pPr marL="914400" lvl="1" indent="-457200">
              <a:lnSpc>
                <a:spcPct val="200000"/>
              </a:lnSpc>
              <a:buFont typeface="+mj-lt"/>
              <a:buAutoNum type="alphaUcPeriod"/>
            </a:pPr>
            <a:r>
              <a:rPr lang="en-US" sz="2000" b="1" dirty="0" smtClean="0"/>
              <a:t>30 Days</a:t>
            </a:r>
          </a:p>
          <a:p>
            <a:pPr marL="914400" lvl="1" indent="-457200">
              <a:lnSpc>
                <a:spcPct val="200000"/>
              </a:lnSpc>
              <a:buFont typeface="+mj-lt"/>
              <a:buAutoNum type="alphaUcPeriod"/>
            </a:pPr>
            <a:r>
              <a:rPr lang="en-US" sz="2000" b="1" dirty="0" smtClean="0"/>
              <a:t>365 Days</a:t>
            </a:r>
          </a:p>
          <a:p>
            <a:pPr marL="914400" lvl="1" indent="-457200">
              <a:lnSpc>
                <a:spcPct val="200000"/>
              </a:lnSpc>
              <a:buFont typeface="+mj-lt"/>
              <a:buAutoNum type="alphaUcPeriod"/>
            </a:pPr>
            <a:r>
              <a:rPr lang="en-US" sz="2000" b="1" dirty="0" smtClean="0"/>
              <a:t>50 Days</a:t>
            </a:r>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18</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689877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smtClean="0"/>
              <a:t>Scratch Org can be created for ?</a:t>
            </a:r>
          </a:p>
          <a:p>
            <a:pPr marL="914400" lvl="1" indent="-457200">
              <a:lnSpc>
                <a:spcPct val="200000"/>
              </a:lnSpc>
              <a:buFont typeface="+mj-lt"/>
              <a:buAutoNum type="alphaUcPeriod"/>
            </a:pPr>
            <a:r>
              <a:rPr lang="en-US" sz="2000" b="1" dirty="0" smtClean="0"/>
              <a:t>60 Days</a:t>
            </a:r>
          </a:p>
          <a:p>
            <a:pPr marL="914400" lvl="1" indent="-457200">
              <a:lnSpc>
                <a:spcPct val="200000"/>
              </a:lnSpc>
              <a:buFont typeface="+mj-lt"/>
              <a:buAutoNum type="alphaUcPeriod"/>
            </a:pPr>
            <a:r>
              <a:rPr lang="en-US" sz="2000" b="1" dirty="0" smtClean="0"/>
              <a:t>30 Days</a:t>
            </a:r>
          </a:p>
          <a:p>
            <a:pPr marL="914400" lvl="1" indent="-457200">
              <a:lnSpc>
                <a:spcPct val="200000"/>
              </a:lnSpc>
              <a:buFont typeface="+mj-lt"/>
              <a:buAutoNum type="alphaUcPeriod"/>
            </a:pPr>
            <a:r>
              <a:rPr lang="en-US" sz="2000" b="1" dirty="0" smtClean="0"/>
              <a:t>35 Days</a:t>
            </a:r>
          </a:p>
          <a:p>
            <a:pPr marL="914400" lvl="1" indent="-457200">
              <a:lnSpc>
                <a:spcPct val="200000"/>
              </a:lnSpc>
              <a:buFont typeface="+mj-lt"/>
              <a:buAutoNum type="alphaUcPeriod"/>
            </a:pPr>
            <a:r>
              <a:rPr lang="en-US" sz="2000" b="1" dirty="0" smtClean="0"/>
              <a:t>50 Days</a:t>
            </a:r>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19</a:t>
            </a:fld>
            <a:endParaRPr lang="en-US"/>
          </a:p>
        </p:txBody>
      </p:sp>
      <p:sp>
        <p:nvSpPr>
          <p:cNvPr id="5" name="Footer Placeholder 4"/>
          <p:cNvSpPr>
            <a:spLocks noGrp="1"/>
          </p:cNvSpPr>
          <p:nvPr>
            <p:ph type="ftr" sz="quarter" idx="12"/>
          </p:nvPr>
        </p:nvSpPr>
        <p:spPr/>
        <p:txBody>
          <a:bodyPr/>
          <a:lstStyle/>
          <a:p>
            <a:endParaRPr lang="en-US" dirty="0"/>
          </a:p>
        </p:txBody>
      </p:sp>
      <p:sp>
        <p:nvSpPr>
          <p:cNvPr id="6" name="TextBox 5"/>
          <p:cNvSpPr txBox="1"/>
          <p:nvPr/>
        </p:nvSpPr>
        <p:spPr>
          <a:xfrm>
            <a:off x="6253316" y="2138512"/>
            <a:ext cx="4955203" cy="1754326"/>
          </a:xfrm>
          <a:prstGeom prst="rect">
            <a:avLst/>
          </a:prstGeom>
          <a:noFill/>
        </p:spPr>
        <p:txBody>
          <a:bodyPr wrap="none" rtlCol="0">
            <a:spAutoFit/>
          </a:bodyPr>
          <a:lstStyle/>
          <a:p>
            <a:r>
              <a:rPr lang="en-US" b="1" dirty="0" smtClean="0"/>
              <a:t>Answer:</a:t>
            </a:r>
          </a:p>
          <a:p>
            <a:endParaRPr lang="en-US" dirty="0"/>
          </a:p>
          <a:p>
            <a:r>
              <a:rPr lang="en-US" dirty="0" smtClean="0"/>
              <a:t>B. 30 Days</a:t>
            </a:r>
          </a:p>
          <a:p>
            <a:endParaRPr lang="en-US" dirty="0"/>
          </a:p>
          <a:p>
            <a:r>
              <a:rPr lang="en-US" dirty="0" smtClean="0"/>
              <a:t>Scratch Org can be created from 1 to 30 Days,</a:t>
            </a:r>
          </a:p>
          <a:p>
            <a:r>
              <a:rPr lang="en-US" dirty="0" smtClean="0"/>
              <a:t>By default Its created for 7 Days.</a:t>
            </a:r>
            <a:endParaRPr lang="en-US" dirty="0"/>
          </a:p>
        </p:txBody>
      </p:sp>
    </p:spTree>
    <p:extLst>
      <p:ext uri="{BB962C8B-B14F-4D97-AF65-F5344CB8AC3E}">
        <p14:creationId xmlns:p14="http://schemas.microsoft.com/office/powerpoint/2010/main" val="137828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4395020" y="1079999"/>
            <a:ext cx="7418922" cy="4860000"/>
          </a:xfrm>
        </p:spPr>
        <p:txBody>
          <a:bodyPr/>
          <a:lstStyle/>
          <a:p>
            <a:pPr>
              <a:lnSpc>
                <a:spcPct val="200000"/>
              </a:lnSpc>
            </a:pPr>
            <a:endParaRPr lang="en-US" dirty="0" smtClean="0"/>
          </a:p>
          <a:p>
            <a:pPr lvl="1">
              <a:lnSpc>
                <a:spcPct val="200000"/>
              </a:lnSpc>
            </a:pPr>
            <a:r>
              <a:rPr lang="en-US" b="1" dirty="0" smtClean="0"/>
              <a:t>Technical Architect @ Persistent Systems</a:t>
            </a:r>
          </a:p>
          <a:p>
            <a:pPr lvl="1">
              <a:lnSpc>
                <a:spcPct val="200000"/>
              </a:lnSpc>
            </a:pPr>
            <a:r>
              <a:rPr lang="en-US" b="1" dirty="0" smtClean="0"/>
              <a:t>Have 15+ Years of Experience in Software Developments &amp; IT Solutions for Banking, Insurance, Finance, Healthcare and Telecom Industry</a:t>
            </a:r>
          </a:p>
          <a:p>
            <a:pPr lvl="1">
              <a:lnSpc>
                <a:spcPct val="200000"/>
              </a:lnSpc>
            </a:pPr>
            <a:r>
              <a:rPr lang="en-US" b="1" dirty="0"/>
              <a:t>8</a:t>
            </a:r>
            <a:r>
              <a:rPr lang="en-US" b="1" dirty="0" smtClean="0"/>
              <a:t>+ Years in Salesforce</a:t>
            </a:r>
          </a:p>
          <a:p>
            <a:pPr lvl="1">
              <a:lnSpc>
                <a:spcPct val="200000"/>
              </a:lnSpc>
            </a:pPr>
            <a:r>
              <a:rPr lang="en-US" b="1" dirty="0" smtClean="0"/>
              <a:t>Currently working as Technical Architect for Kotak Bank.</a:t>
            </a:r>
          </a:p>
          <a:p>
            <a:pPr>
              <a:lnSpc>
                <a:spcPct val="150000"/>
              </a:lnSpc>
            </a:pPr>
            <a:endParaRPr lang="en-US" dirty="0" smtClean="0"/>
          </a:p>
          <a:p>
            <a:pPr>
              <a:lnSpc>
                <a:spcPct val="150000"/>
              </a:lnSpc>
            </a:pPr>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a:t>
            </a:fld>
            <a:endParaRPr lang="en-US"/>
          </a:p>
        </p:txBody>
      </p:sp>
      <p:sp>
        <p:nvSpPr>
          <p:cNvPr id="5" name="Footer Placeholder 4"/>
          <p:cNvSpPr>
            <a:spLocks noGrp="1"/>
          </p:cNvSpPr>
          <p:nvPr>
            <p:ph type="ftr" sz="quarter" idx="12"/>
          </p:nvPr>
        </p:nvSpPr>
        <p:spPr/>
        <p:txBody>
          <a:bodyPr/>
          <a:lstStyle/>
          <a:p>
            <a:endParaRPr lang="en-US" dirty="0"/>
          </a:p>
        </p:txBody>
      </p:sp>
      <p:pic>
        <p:nvPicPr>
          <p:cNvPr id="7" name="Picture 6"/>
          <p:cNvPicPr>
            <a:picLocks noChangeAspect="1"/>
          </p:cNvPicPr>
          <p:nvPr/>
        </p:nvPicPr>
        <p:blipFill>
          <a:blip r:embed="rId2"/>
          <a:stretch>
            <a:fillRect/>
          </a:stretch>
        </p:blipFill>
        <p:spPr>
          <a:xfrm>
            <a:off x="1134028" y="1001544"/>
            <a:ext cx="2980772" cy="4938455"/>
          </a:xfrm>
          <a:prstGeom prst="rect">
            <a:avLst/>
          </a:prstGeom>
        </p:spPr>
      </p:pic>
    </p:spTree>
    <p:extLst>
      <p:ext uri="{BB962C8B-B14F-4D97-AF65-F5344CB8AC3E}">
        <p14:creationId xmlns:p14="http://schemas.microsoft.com/office/powerpoint/2010/main" val="1438552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smtClean="0"/>
              <a:t>Which does not define Org Shape?</a:t>
            </a:r>
          </a:p>
          <a:p>
            <a:pPr marL="914400" lvl="1" indent="-457200">
              <a:lnSpc>
                <a:spcPct val="200000"/>
              </a:lnSpc>
              <a:buFont typeface="+mj-lt"/>
              <a:buAutoNum type="alphaUcPeriod"/>
            </a:pPr>
            <a:r>
              <a:rPr lang="en-US" sz="2000" b="1" dirty="0" smtClean="0"/>
              <a:t>Features</a:t>
            </a:r>
          </a:p>
          <a:p>
            <a:pPr marL="914400" lvl="1" indent="-457200">
              <a:lnSpc>
                <a:spcPct val="200000"/>
              </a:lnSpc>
              <a:buFont typeface="+mj-lt"/>
              <a:buAutoNum type="alphaUcPeriod"/>
            </a:pPr>
            <a:r>
              <a:rPr lang="en-US" sz="2000" b="1" dirty="0" smtClean="0"/>
              <a:t>Settings</a:t>
            </a:r>
          </a:p>
          <a:p>
            <a:pPr marL="914400" lvl="1" indent="-457200">
              <a:lnSpc>
                <a:spcPct val="200000"/>
              </a:lnSpc>
              <a:buFont typeface="+mj-lt"/>
              <a:buAutoNum type="alphaUcPeriod"/>
            </a:pPr>
            <a:r>
              <a:rPr lang="en-US" sz="2000" b="1" dirty="0" smtClean="0"/>
              <a:t>Time</a:t>
            </a:r>
          </a:p>
          <a:p>
            <a:pPr marL="914400" lvl="1" indent="-457200">
              <a:lnSpc>
                <a:spcPct val="200000"/>
              </a:lnSpc>
              <a:buFont typeface="+mj-lt"/>
              <a:buAutoNum type="alphaUcPeriod"/>
            </a:pPr>
            <a:r>
              <a:rPr lang="en-US" sz="2000" b="1" dirty="0" smtClean="0"/>
              <a:t>Licenses</a:t>
            </a:r>
          </a:p>
          <a:p>
            <a:pPr marL="914400" lvl="1" indent="-457200">
              <a:lnSpc>
                <a:spcPct val="200000"/>
              </a:lnSpc>
              <a:buFont typeface="+mj-lt"/>
              <a:buAutoNum type="alphaUcPeriod"/>
            </a:pPr>
            <a:endParaRPr lang="en-US" sz="2000" b="1" dirty="0" smtClean="0"/>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20</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0472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a:t>Which does not define Org Shape?</a:t>
            </a:r>
          </a:p>
          <a:p>
            <a:pPr marL="914400" lvl="1" indent="-457200">
              <a:lnSpc>
                <a:spcPct val="200000"/>
              </a:lnSpc>
              <a:buFont typeface="+mj-lt"/>
              <a:buAutoNum type="alphaUcPeriod"/>
            </a:pPr>
            <a:r>
              <a:rPr lang="en-US" sz="2000" b="1" dirty="0"/>
              <a:t>Features</a:t>
            </a:r>
          </a:p>
          <a:p>
            <a:pPr marL="914400" lvl="1" indent="-457200">
              <a:lnSpc>
                <a:spcPct val="200000"/>
              </a:lnSpc>
              <a:buFont typeface="+mj-lt"/>
              <a:buAutoNum type="alphaUcPeriod"/>
            </a:pPr>
            <a:r>
              <a:rPr lang="en-US" sz="2000" b="1" dirty="0"/>
              <a:t>Settings</a:t>
            </a:r>
          </a:p>
          <a:p>
            <a:pPr marL="914400" lvl="1" indent="-457200">
              <a:lnSpc>
                <a:spcPct val="200000"/>
              </a:lnSpc>
              <a:buFont typeface="+mj-lt"/>
              <a:buAutoNum type="alphaUcPeriod"/>
            </a:pPr>
            <a:r>
              <a:rPr lang="en-US" sz="2000" b="1" dirty="0"/>
              <a:t>Time</a:t>
            </a:r>
          </a:p>
          <a:p>
            <a:pPr marL="914400" lvl="1" indent="-457200">
              <a:lnSpc>
                <a:spcPct val="200000"/>
              </a:lnSpc>
              <a:buFont typeface="+mj-lt"/>
              <a:buAutoNum type="alphaUcPeriod"/>
            </a:pPr>
            <a:r>
              <a:rPr lang="en-US" sz="2000" b="1" dirty="0"/>
              <a:t>Licenses</a:t>
            </a:r>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21</a:t>
            </a:fld>
            <a:endParaRPr lang="en-US"/>
          </a:p>
        </p:txBody>
      </p:sp>
      <p:sp>
        <p:nvSpPr>
          <p:cNvPr id="5" name="Footer Placeholder 4"/>
          <p:cNvSpPr>
            <a:spLocks noGrp="1"/>
          </p:cNvSpPr>
          <p:nvPr>
            <p:ph type="ftr" sz="quarter" idx="12"/>
          </p:nvPr>
        </p:nvSpPr>
        <p:spPr/>
        <p:txBody>
          <a:bodyPr/>
          <a:lstStyle/>
          <a:p>
            <a:endParaRPr lang="en-US" dirty="0"/>
          </a:p>
        </p:txBody>
      </p:sp>
      <p:sp>
        <p:nvSpPr>
          <p:cNvPr id="6" name="TextBox 5"/>
          <p:cNvSpPr txBox="1"/>
          <p:nvPr/>
        </p:nvSpPr>
        <p:spPr>
          <a:xfrm>
            <a:off x="6253317" y="2138512"/>
            <a:ext cx="4734232" cy="1754326"/>
          </a:xfrm>
          <a:prstGeom prst="rect">
            <a:avLst/>
          </a:prstGeom>
          <a:noFill/>
        </p:spPr>
        <p:txBody>
          <a:bodyPr wrap="square" rtlCol="0">
            <a:spAutoFit/>
          </a:bodyPr>
          <a:lstStyle/>
          <a:p>
            <a:r>
              <a:rPr lang="en-US" dirty="0" smtClean="0"/>
              <a:t>Answer:</a:t>
            </a:r>
          </a:p>
          <a:p>
            <a:endParaRPr lang="en-US" dirty="0"/>
          </a:p>
          <a:p>
            <a:r>
              <a:rPr lang="en-US" dirty="0"/>
              <a:t>C</a:t>
            </a:r>
            <a:r>
              <a:rPr lang="en-US" dirty="0" smtClean="0"/>
              <a:t>. Time</a:t>
            </a:r>
          </a:p>
          <a:p>
            <a:endParaRPr lang="en-US" dirty="0"/>
          </a:p>
          <a:p>
            <a:r>
              <a:rPr lang="en-US" dirty="0" smtClean="0"/>
              <a:t>Features, Settings, Limits and Licenses define Org Shape.</a:t>
            </a:r>
            <a:endParaRPr lang="en-US" dirty="0"/>
          </a:p>
        </p:txBody>
      </p:sp>
    </p:spTree>
    <p:extLst>
      <p:ext uri="{BB962C8B-B14F-4D97-AF65-F5344CB8AC3E}">
        <p14:creationId xmlns:p14="http://schemas.microsoft.com/office/powerpoint/2010/main" val="202523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a:t>Which org can work as </a:t>
            </a:r>
            <a:r>
              <a:rPr lang="en-US" sz="2000" b="1" dirty="0" err="1"/>
              <a:t>DevHub</a:t>
            </a:r>
            <a:r>
              <a:rPr lang="en-US" sz="2000" b="1" dirty="0"/>
              <a:t>?</a:t>
            </a:r>
          </a:p>
          <a:p>
            <a:pPr marL="914400" lvl="1" indent="-457200">
              <a:lnSpc>
                <a:spcPct val="200000"/>
              </a:lnSpc>
              <a:buFont typeface="+mj-lt"/>
              <a:buAutoNum type="alphaUcPeriod"/>
            </a:pPr>
            <a:r>
              <a:rPr lang="en-US" sz="2000" b="1" dirty="0"/>
              <a:t>Dev Sandbox</a:t>
            </a:r>
          </a:p>
          <a:p>
            <a:pPr marL="914400" lvl="1" indent="-457200">
              <a:lnSpc>
                <a:spcPct val="200000"/>
              </a:lnSpc>
              <a:buFont typeface="+mj-lt"/>
              <a:buAutoNum type="alphaUcPeriod"/>
            </a:pPr>
            <a:r>
              <a:rPr lang="en-US" sz="2000" b="1" dirty="0"/>
              <a:t>Full Copy Sandbox</a:t>
            </a:r>
          </a:p>
          <a:p>
            <a:pPr marL="914400" lvl="1" indent="-457200">
              <a:lnSpc>
                <a:spcPct val="200000"/>
              </a:lnSpc>
              <a:buFont typeface="+mj-lt"/>
              <a:buAutoNum type="alphaUcPeriod"/>
            </a:pPr>
            <a:r>
              <a:rPr lang="en-US" sz="2000" b="1" dirty="0"/>
              <a:t>Scratch Org</a:t>
            </a:r>
          </a:p>
          <a:p>
            <a:pPr marL="914400" lvl="1" indent="-457200">
              <a:lnSpc>
                <a:spcPct val="200000"/>
              </a:lnSpc>
              <a:buFont typeface="+mj-lt"/>
              <a:buAutoNum type="alphaUcPeriod"/>
            </a:pPr>
            <a:r>
              <a:rPr lang="en-US" sz="2000" b="1" dirty="0"/>
              <a:t>Enterprise Org</a:t>
            </a:r>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22</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4590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- 1</a:t>
            </a:r>
            <a:endParaRPr lang="en-US" dirty="0"/>
          </a:p>
        </p:txBody>
      </p:sp>
      <p:sp>
        <p:nvSpPr>
          <p:cNvPr id="3" name="Content Placeholder 2"/>
          <p:cNvSpPr>
            <a:spLocks noGrp="1"/>
          </p:cNvSpPr>
          <p:nvPr>
            <p:ph idx="1"/>
          </p:nvPr>
        </p:nvSpPr>
        <p:spPr>
          <a:xfrm>
            <a:off x="360000" y="1079999"/>
            <a:ext cx="5908065" cy="4860000"/>
          </a:xfrm>
        </p:spPr>
        <p:txBody>
          <a:bodyPr/>
          <a:lstStyle/>
          <a:p>
            <a:pPr marL="0" indent="0">
              <a:lnSpc>
                <a:spcPct val="200000"/>
              </a:lnSpc>
              <a:buNone/>
            </a:pPr>
            <a:r>
              <a:rPr lang="en-US" sz="2000" b="1" dirty="0" smtClean="0"/>
              <a:t>Which org can work as </a:t>
            </a:r>
            <a:r>
              <a:rPr lang="en-US" sz="2000" b="1" dirty="0" err="1" smtClean="0"/>
              <a:t>DevHub</a:t>
            </a:r>
            <a:r>
              <a:rPr lang="en-US" sz="2000" b="1" dirty="0" smtClean="0"/>
              <a:t>?</a:t>
            </a:r>
          </a:p>
          <a:p>
            <a:pPr marL="914400" lvl="1" indent="-457200">
              <a:lnSpc>
                <a:spcPct val="200000"/>
              </a:lnSpc>
              <a:buFont typeface="+mj-lt"/>
              <a:buAutoNum type="alphaUcPeriod"/>
            </a:pPr>
            <a:r>
              <a:rPr lang="en-US" sz="2000" b="1" dirty="0" smtClean="0"/>
              <a:t>Dev Sandbox</a:t>
            </a:r>
          </a:p>
          <a:p>
            <a:pPr marL="914400" lvl="1" indent="-457200">
              <a:lnSpc>
                <a:spcPct val="200000"/>
              </a:lnSpc>
              <a:buFont typeface="+mj-lt"/>
              <a:buAutoNum type="alphaUcPeriod"/>
            </a:pPr>
            <a:r>
              <a:rPr lang="en-US" sz="2000" b="1" dirty="0" smtClean="0"/>
              <a:t>Full Copy Sandbox</a:t>
            </a:r>
          </a:p>
          <a:p>
            <a:pPr marL="914400" lvl="1" indent="-457200">
              <a:lnSpc>
                <a:spcPct val="200000"/>
              </a:lnSpc>
              <a:buFont typeface="+mj-lt"/>
              <a:buAutoNum type="alphaUcPeriod"/>
            </a:pPr>
            <a:r>
              <a:rPr lang="en-US" sz="2000" b="1" dirty="0" smtClean="0"/>
              <a:t>Scratch Org</a:t>
            </a:r>
          </a:p>
          <a:p>
            <a:pPr marL="914400" lvl="1" indent="-457200">
              <a:lnSpc>
                <a:spcPct val="200000"/>
              </a:lnSpc>
              <a:buFont typeface="+mj-lt"/>
              <a:buAutoNum type="alphaUcPeriod"/>
            </a:pPr>
            <a:r>
              <a:rPr lang="en-US" sz="2000" b="1" dirty="0" smtClean="0"/>
              <a:t>Enterprise Org</a:t>
            </a:r>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23</a:t>
            </a:fld>
            <a:endParaRPr lang="en-US"/>
          </a:p>
        </p:txBody>
      </p:sp>
      <p:sp>
        <p:nvSpPr>
          <p:cNvPr id="5" name="Footer Placeholder 4"/>
          <p:cNvSpPr>
            <a:spLocks noGrp="1"/>
          </p:cNvSpPr>
          <p:nvPr>
            <p:ph type="ftr" sz="quarter" idx="12"/>
          </p:nvPr>
        </p:nvSpPr>
        <p:spPr/>
        <p:txBody>
          <a:bodyPr/>
          <a:lstStyle/>
          <a:p>
            <a:endParaRPr lang="en-US" dirty="0"/>
          </a:p>
        </p:txBody>
      </p:sp>
      <p:sp>
        <p:nvSpPr>
          <p:cNvPr id="6" name="TextBox 5"/>
          <p:cNvSpPr txBox="1"/>
          <p:nvPr/>
        </p:nvSpPr>
        <p:spPr>
          <a:xfrm>
            <a:off x="6253317" y="2138512"/>
            <a:ext cx="5088194" cy="2031325"/>
          </a:xfrm>
          <a:prstGeom prst="rect">
            <a:avLst/>
          </a:prstGeom>
          <a:noFill/>
        </p:spPr>
        <p:txBody>
          <a:bodyPr wrap="square" rtlCol="0">
            <a:spAutoFit/>
          </a:bodyPr>
          <a:lstStyle/>
          <a:p>
            <a:r>
              <a:rPr lang="en-US" b="1" dirty="0" smtClean="0"/>
              <a:t>Answer:</a:t>
            </a:r>
          </a:p>
          <a:p>
            <a:endParaRPr lang="en-US" b="1" dirty="0"/>
          </a:p>
          <a:p>
            <a:r>
              <a:rPr lang="en-US" b="1" dirty="0"/>
              <a:t>D</a:t>
            </a:r>
            <a:r>
              <a:rPr lang="en-US" b="1" dirty="0" smtClean="0"/>
              <a:t>. Enterprise Org</a:t>
            </a:r>
          </a:p>
          <a:p>
            <a:endParaRPr lang="en-US" b="1" dirty="0"/>
          </a:p>
          <a:p>
            <a:r>
              <a:rPr lang="en-US" b="1" dirty="0" err="1" smtClean="0"/>
              <a:t>DevHub</a:t>
            </a:r>
            <a:r>
              <a:rPr lang="en-US" b="1" dirty="0" smtClean="0"/>
              <a:t> can be enabled on Developer, Enterprise, Unlimited, Performance Edition Orgs.</a:t>
            </a:r>
            <a:endParaRPr lang="en-US" b="1" dirty="0"/>
          </a:p>
        </p:txBody>
      </p:sp>
    </p:spTree>
    <p:extLst>
      <p:ext uri="{BB962C8B-B14F-4D97-AF65-F5344CB8AC3E}">
        <p14:creationId xmlns:p14="http://schemas.microsoft.com/office/powerpoint/2010/main" val="293147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p>
          <a:p>
            <a:r>
              <a:rPr lang="en-US" dirty="0" smtClean="0">
                <a:hlinkClick r:id="rId2"/>
              </a:rPr>
              <a:t>https</a:t>
            </a:r>
            <a:r>
              <a:rPr lang="en-US" dirty="0">
                <a:hlinkClick r:id="rId2"/>
              </a:rPr>
              <a:t>://</a:t>
            </a:r>
            <a:r>
              <a:rPr lang="en-US" dirty="0" smtClean="0">
                <a:hlinkClick r:id="rId2"/>
              </a:rPr>
              <a:t>developer.salesforce.com/docs/atlas.en-us.sfdx_dev.meta/sfdx_dev/sfdx_dev_intro.htm</a:t>
            </a:r>
            <a:endParaRPr lang="en-US" dirty="0"/>
          </a:p>
          <a:p>
            <a:r>
              <a:rPr lang="en-IN" u="sng" dirty="0" smtClean="0">
                <a:hlinkClick r:id="rId3"/>
              </a:rPr>
              <a:t>https://www.jitendrazaa.com/blog/salesforce/getting-started-with-salesforce-dx-salesforce-developer-experience/</a:t>
            </a:r>
            <a:endParaRPr lang="en-IN" u="sng" dirty="0" smtClean="0"/>
          </a:p>
          <a:p>
            <a:r>
              <a:rPr lang="en-IN" u="sng" dirty="0" smtClean="0">
                <a:hlinkClick r:id="rId4"/>
              </a:rPr>
              <a:t>https</a:t>
            </a:r>
            <a:r>
              <a:rPr lang="en-IN" u="sng" dirty="0">
                <a:hlinkClick r:id="rId4"/>
              </a:rPr>
              <a:t>://wilsonmar.github.io/salesforce-dx</a:t>
            </a:r>
            <a:r>
              <a:rPr lang="en-IN" u="sng" dirty="0" smtClean="0">
                <a:hlinkClick r:id="rId4"/>
              </a:rPr>
              <a:t>/</a:t>
            </a:r>
            <a:endParaRPr lang="en-IN" u="sng" dirty="0" smtClean="0"/>
          </a:p>
          <a:p>
            <a:r>
              <a:rPr lang="en-US" dirty="0">
                <a:hlinkClick r:id="rId5"/>
              </a:rPr>
              <a:t>Set Up the Project on Your Local Machine Unit | Salesforce Trailhead</a:t>
            </a:r>
            <a:endParaRPr lang="en-US" dirty="0"/>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24</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11792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8435E-2EBF-4BC1-8A6A-4B30DB4841C0}"/>
              </a:ext>
            </a:extLst>
          </p:cNvPr>
          <p:cNvSpPr>
            <a:spLocks noGrp="1"/>
          </p:cNvSpPr>
          <p:nvPr>
            <p:ph type="ctrTitle"/>
          </p:nvPr>
        </p:nvSpPr>
        <p:spPr/>
        <p:txBody>
          <a:bodyPr/>
          <a:lstStyle/>
          <a:p>
            <a:r>
              <a:rPr lang="en-US" dirty="0"/>
              <a:t>Thank You</a:t>
            </a:r>
          </a:p>
        </p:txBody>
      </p:sp>
      <p:sp>
        <p:nvSpPr>
          <p:cNvPr id="4" name="Subtitle 3">
            <a:extLst>
              <a:ext uri="{FF2B5EF4-FFF2-40B4-BE49-F238E27FC236}">
                <a16:creationId xmlns:a16="http://schemas.microsoft.com/office/drawing/2014/main" xmlns="" id="{715BF89C-6AC1-4732-AF3A-63E824B0C9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783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F973B-3B04-445B-9773-53C6D3585E1B}"/>
              </a:ext>
            </a:extLst>
          </p:cNvPr>
          <p:cNvSpPr>
            <a:spLocks noGrp="1"/>
          </p:cNvSpPr>
          <p:nvPr>
            <p:ph type="title"/>
          </p:nvPr>
        </p:nvSpPr>
        <p:spPr/>
        <p:txBody>
          <a:bodyPr/>
          <a:lstStyle/>
          <a:p>
            <a:r>
              <a:rPr lang="en-US" dirty="0"/>
              <a:t>Content</a:t>
            </a:r>
          </a:p>
        </p:txBody>
      </p:sp>
      <p:sp>
        <p:nvSpPr>
          <p:cNvPr id="4" name="Slide Number Placeholder 3">
            <a:extLst>
              <a:ext uri="{FF2B5EF4-FFF2-40B4-BE49-F238E27FC236}">
                <a16:creationId xmlns:a16="http://schemas.microsoft.com/office/drawing/2014/main" xmlns="" id="{8462777D-85BC-4785-B737-4E2BC1881188}"/>
              </a:ext>
            </a:extLst>
          </p:cNvPr>
          <p:cNvSpPr>
            <a:spLocks noGrp="1"/>
          </p:cNvSpPr>
          <p:nvPr>
            <p:ph type="sldNum" sz="quarter" idx="11"/>
          </p:nvPr>
        </p:nvSpPr>
        <p:spPr/>
        <p:txBody>
          <a:bodyPr/>
          <a:lstStyle/>
          <a:p>
            <a:fld id="{05AD7B4A-18A6-AF4F-A22E-139A342BB38C}" type="slidenum">
              <a:rPr lang="en-US" smtClean="0"/>
              <a:pPr/>
              <a:t>3</a:t>
            </a:fld>
            <a:endParaRPr lang="en-US"/>
          </a:p>
        </p:txBody>
      </p:sp>
      <p:sp>
        <p:nvSpPr>
          <p:cNvPr id="5" name="Footer Placeholder 4">
            <a:extLst>
              <a:ext uri="{FF2B5EF4-FFF2-40B4-BE49-F238E27FC236}">
                <a16:creationId xmlns:a16="http://schemas.microsoft.com/office/drawing/2014/main" xmlns="" id="{8A8419A8-54D1-441E-B6C3-C2FC24CF3E5D}"/>
              </a:ext>
            </a:extLst>
          </p:cNvPr>
          <p:cNvSpPr>
            <a:spLocks noGrp="1"/>
          </p:cNvSpPr>
          <p:nvPr>
            <p:ph type="ftr" sz="quarter" idx="12"/>
          </p:nvPr>
        </p:nvSpPr>
        <p:spPr/>
        <p:txBody>
          <a:bodyPr/>
          <a:lstStyle/>
          <a:p>
            <a:endParaRPr lang="en-US" dirty="0"/>
          </a:p>
        </p:txBody>
      </p:sp>
      <p:sp>
        <p:nvSpPr>
          <p:cNvPr id="9" name="Content Placeholder 2">
            <a:extLst>
              <a:ext uri="{FF2B5EF4-FFF2-40B4-BE49-F238E27FC236}">
                <a16:creationId xmlns:a16="http://schemas.microsoft.com/office/drawing/2014/main" xmlns="" id="{98D25E06-6EDC-4338-8B93-1BC11B0A788D}"/>
              </a:ext>
            </a:extLst>
          </p:cNvPr>
          <p:cNvSpPr txBox="1">
            <a:spLocks/>
          </p:cNvSpPr>
          <p:nvPr/>
        </p:nvSpPr>
        <p:spPr>
          <a:xfrm>
            <a:off x="126609" y="3052689"/>
            <a:ext cx="6611816" cy="3625311"/>
          </a:xfrm>
          <a:prstGeom prst="rect">
            <a:avLst/>
          </a:prstGeom>
          <a:solidFill>
            <a:srgbClr val="FFFFFF"/>
          </a:solidFill>
        </p:spPr>
        <p:txBody>
          <a:bodyPr vert="horz" lIns="0" tIns="0" rIns="0" bIns="0" rtlCol="0">
            <a:noAutofit/>
          </a:bodyPr>
          <a:lst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nSpc>
                <a:spcPct val="150000"/>
              </a:lnSpc>
              <a:buFont typeface="+mj-lt"/>
              <a:buAutoNum type="arabicPeriod"/>
            </a:pPr>
            <a:r>
              <a:rPr lang="en-US" sz="2400" b="1" dirty="0">
                <a:solidFill>
                  <a:schemeClr val="accent4"/>
                </a:solidFill>
              </a:rPr>
              <a:t>Salesforce DX</a:t>
            </a:r>
          </a:p>
          <a:p>
            <a:pPr marL="800100" lvl="1" indent="-342900">
              <a:lnSpc>
                <a:spcPct val="150000"/>
              </a:lnSpc>
              <a:buFont typeface="+mj-lt"/>
              <a:buAutoNum type="arabicPeriod"/>
            </a:pPr>
            <a:r>
              <a:rPr lang="en-US" sz="2400" b="1" dirty="0">
                <a:solidFill>
                  <a:schemeClr val="accent4"/>
                </a:solidFill>
              </a:rPr>
              <a:t>Dev </a:t>
            </a:r>
            <a:r>
              <a:rPr lang="en-US" sz="2400" b="1" dirty="0" smtClean="0">
                <a:solidFill>
                  <a:schemeClr val="accent4"/>
                </a:solidFill>
              </a:rPr>
              <a:t>Hub</a:t>
            </a:r>
          </a:p>
          <a:p>
            <a:pPr marL="800100" lvl="1" indent="-342900">
              <a:lnSpc>
                <a:spcPct val="150000"/>
              </a:lnSpc>
              <a:buFont typeface="+mj-lt"/>
              <a:buAutoNum type="arabicPeriod"/>
            </a:pPr>
            <a:r>
              <a:rPr lang="en-US" sz="2400" b="1" dirty="0" smtClean="0">
                <a:solidFill>
                  <a:schemeClr val="accent4"/>
                </a:solidFill>
              </a:rPr>
              <a:t>Why Scratch </a:t>
            </a:r>
            <a:r>
              <a:rPr lang="en-US" sz="2400" b="1" dirty="0">
                <a:solidFill>
                  <a:schemeClr val="accent4"/>
                </a:solidFill>
              </a:rPr>
              <a:t>Org</a:t>
            </a:r>
          </a:p>
          <a:p>
            <a:pPr marL="800100" lvl="1" indent="-342900">
              <a:lnSpc>
                <a:spcPct val="150000"/>
              </a:lnSpc>
              <a:buFont typeface="+mj-lt"/>
              <a:buAutoNum type="arabicPeriod"/>
            </a:pPr>
            <a:r>
              <a:rPr lang="en-US" sz="2400" b="1" dirty="0" smtClean="0">
                <a:solidFill>
                  <a:schemeClr val="accent4"/>
                </a:solidFill>
              </a:rPr>
              <a:t>Scratch Org</a:t>
            </a:r>
            <a:endParaRPr lang="en-US" sz="2400" b="1" dirty="0">
              <a:solidFill>
                <a:schemeClr val="accent4"/>
              </a:solidFill>
            </a:endParaRPr>
          </a:p>
          <a:p>
            <a:pPr marL="800100" lvl="1" indent="-342900">
              <a:lnSpc>
                <a:spcPct val="150000"/>
              </a:lnSpc>
              <a:buFont typeface="+mj-lt"/>
              <a:buAutoNum type="arabicPeriod"/>
            </a:pPr>
            <a:r>
              <a:rPr lang="en-US" sz="2400" b="1" dirty="0">
                <a:solidFill>
                  <a:schemeClr val="accent4"/>
                </a:solidFill>
              </a:rPr>
              <a:t>Quiz</a:t>
            </a:r>
          </a:p>
        </p:txBody>
      </p:sp>
    </p:spTree>
    <p:extLst>
      <p:ext uri="{BB962C8B-B14F-4D97-AF65-F5344CB8AC3E}">
        <p14:creationId xmlns:p14="http://schemas.microsoft.com/office/powerpoint/2010/main" val="332159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42536-1429-470C-9437-B1E9606A8F85}"/>
              </a:ext>
            </a:extLst>
          </p:cNvPr>
          <p:cNvSpPr>
            <a:spLocks noGrp="1"/>
          </p:cNvSpPr>
          <p:nvPr>
            <p:ph type="title"/>
          </p:nvPr>
        </p:nvSpPr>
        <p:spPr/>
        <p:txBody>
          <a:bodyPr/>
          <a:lstStyle/>
          <a:p>
            <a:r>
              <a:rPr lang="en-IN" dirty="0"/>
              <a:t>Introduction to Salesforce DX</a:t>
            </a:r>
          </a:p>
        </p:txBody>
      </p:sp>
      <p:sp>
        <p:nvSpPr>
          <p:cNvPr id="3" name="Content Placeholder 2">
            <a:extLst>
              <a:ext uri="{FF2B5EF4-FFF2-40B4-BE49-F238E27FC236}">
                <a16:creationId xmlns:a16="http://schemas.microsoft.com/office/drawing/2014/main" xmlns="" id="{8DC391E8-4B7A-4FD9-B096-8FCA851EA11D}"/>
              </a:ext>
            </a:extLst>
          </p:cNvPr>
          <p:cNvSpPr>
            <a:spLocks noGrp="1"/>
          </p:cNvSpPr>
          <p:nvPr>
            <p:ph idx="1"/>
          </p:nvPr>
        </p:nvSpPr>
        <p:spPr>
          <a:xfrm>
            <a:off x="359999" y="1079999"/>
            <a:ext cx="11217711" cy="4860000"/>
          </a:xfrm>
        </p:spPr>
        <p:txBody>
          <a:bodyPr/>
          <a:lstStyle/>
          <a:p>
            <a:pPr algn="just"/>
            <a:r>
              <a:rPr lang="en-US" dirty="0"/>
              <a:t>Salesforce Developer Experience (DX) is a new way to manage and develop apps on the Lightning Platform across their entire life cycle. </a:t>
            </a:r>
            <a:r>
              <a:rPr lang="en-US" dirty="0"/>
              <a:t>It brings together the best of the Lightning Platform to enable source-driven development, team collaboration with governance, and new levels of agility for custom app development on Salesforce</a:t>
            </a:r>
            <a:r>
              <a:rPr lang="en-US" dirty="0" smtClean="0"/>
              <a:t>.</a:t>
            </a:r>
          </a:p>
          <a:p>
            <a:pPr algn="just"/>
            <a:r>
              <a:rPr lang="en-US" dirty="0" smtClean="0"/>
              <a:t>It is </a:t>
            </a:r>
            <a:r>
              <a:rPr lang="en-US" dirty="0"/>
              <a:t>a powerful command-line interface (CLI) removes the complexity of working </a:t>
            </a:r>
            <a:r>
              <a:rPr lang="en-US" dirty="0" smtClean="0"/>
              <a:t>with </a:t>
            </a:r>
            <a:r>
              <a:rPr lang="en-US" dirty="0"/>
              <a:t>Salesforce org for development, continuous integration, and delivery</a:t>
            </a:r>
            <a:r>
              <a:rPr lang="en-US" dirty="0" smtClean="0"/>
              <a:t>.</a:t>
            </a:r>
          </a:p>
          <a:p>
            <a:r>
              <a:rPr lang="en-US" dirty="0" smtClean="0"/>
              <a:t>SFDX </a:t>
            </a:r>
            <a:r>
              <a:rPr lang="en-US" dirty="0"/>
              <a:t>is a command line tool but we can also use Visual studio plug-in to do the development</a:t>
            </a: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xmlns="" id="{F4B8111E-AF97-4241-B646-E3D629AC3F3B}"/>
              </a:ext>
            </a:extLst>
          </p:cNvPr>
          <p:cNvSpPr>
            <a:spLocks noGrp="1"/>
          </p:cNvSpPr>
          <p:nvPr>
            <p:ph type="sldNum" sz="quarter" idx="11"/>
          </p:nvPr>
        </p:nvSpPr>
        <p:spPr/>
        <p:txBody>
          <a:bodyPr/>
          <a:lstStyle/>
          <a:p>
            <a:fld id="{05AD7B4A-18A6-AF4F-A22E-139A342BB38C}" type="slidenum">
              <a:rPr lang="en-US" smtClean="0"/>
              <a:pPr/>
              <a:t>4</a:t>
            </a:fld>
            <a:endParaRPr lang="en-US"/>
          </a:p>
        </p:txBody>
      </p:sp>
      <p:sp>
        <p:nvSpPr>
          <p:cNvPr id="5" name="Footer Placeholder 4">
            <a:extLst>
              <a:ext uri="{FF2B5EF4-FFF2-40B4-BE49-F238E27FC236}">
                <a16:creationId xmlns:a16="http://schemas.microsoft.com/office/drawing/2014/main" xmlns="" id="{AA052A01-36F8-4C30-9950-24CE5713188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86896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3C7B8-55E7-49D7-8FF4-47B6B6AA333C}"/>
              </a:ext>
            </a:extLst>
          </p:cNvPr>
          <p:cNvSpPr>
            <a:spLocks noGrp="1"/>
          </p:cNvSpPr>
          <p:nvPr>
            <p:ph type="title"/>
          </p:nvPr>
        </p:nvSpPr>
        <p:spPr/>
        <p:txBody>
          <a:bodyPr/>
          <a:lstStyle/>
          <a:p>
            <a:r>
              <a:rPr lang="en-IN" dirty="0"/>
              <a:t>Developer </a:t>
            </a:r>
            <a:r>
              <a:rPr lang="en-IN" dirty="0" smtClean="0"/>
              <a:t>Hub</a:t>
            </a:r>
            <a:endParaRPr lang="en-IN" dirty="0"/>
          </a:p>
        </p:txBody>
      </p:sp>
      <p:sp>
        <p:nvSpPr>
          <p:cNvPr id="3" name="Content Placeholder 2">
            <a:extLst>
              <a:ext uri="{FF2B5EF4-FFF2-40B4-BE49-F238E27FC236}">
                <a16:creationId xmlns:a16="http://schemas.microsoft.com/office/drawing/2014/main" xmlns="" id="{29AF55B5-CB16-4797-BAC8-58F9B8357CF1}"/>
              </a:ext>
            </a:extLst>
          </p:cNvPr>
          <p:cNvSpPr>
            <a:spLocks noGrp="1"/>
          </p:cNvSpPr>
          <p:nvPr>
            <p:ph idx="1"/>
          </p:nvPr>
        </p:nvSpPr>
        <p:spPr/>
        <p:txBody>
          <a:bodyPr/>
          <a:lstStyle/>
          <a:p>
            <a:pPr marL="0" indent="0">
              <a:buNone/>
            </a:pPr>
            <a:r>
              <a:rPr lang="en-US" b="1" dirty="0"/>
              <a:t>What Is a Developer Hub Org?</a:t>
            </a:r>
          </a:p>
          <a:p>
            <a:pPr marL="0" indent="0">
              <a:buNone/>
            </a:pPr>
            <a:r>
              <a:rPr lang="en-US" dirty="0"/>
              <a:t>A </a:t>
            </a:r>
            <a:r>
              <a:rPr lang="en-US" b="1" dirty="0"/>
              <a:t>Developer Hub </a:t>
            </a:r>
            <a:r>
              <a:rPr lang="en-US" dirty="0"/>
              <a:t>(Dev Hub) is the main Salesforce org that is used to create and manage scratch orgs. </a:t>
            </a:r>
            <a:r>
              <a:rPr lang="en-US" dirty="0" smtClean="0"/>
              <a:t>It stores all information related to scratch orgs.</a:t>
            </a:r>
          </a:p>
          <a:p>
            <a:pPr marL="0" indent="0">
              <a:buNone/>
            </a:pPr>
            <a:r>
              <a:rPr lang="en-US" dirty="0"/>
              <a:t>In order to enable DevHub</a:t>
            </a:r>
            <a:r>
              <a:rPr lang="en-US" dirty="0"/>
              <a:t> in </a:t>
            </a:r>
            <a:r>
              <a:rPr lang="en-US" dirty="0" smtClean="0"/>
              <a:t>developer </a:t>
            </a:r>
            <a:r>
              <a:rPr lang="en-US" dirty="0"/>
              <a:t>edition / trial / production org / business org, first need to enable </a:t>
            </a:r>
            <a:r>
              <a:rPr lang="en-US" dirty="0"/>
              <a:t>Devhub</a:t>
            </a:r>
            <a:r>
              <a:rPr lang="en-US" dirty="0"/>
              <a:t>.</a:t>
            </a:r>
            <a:endParaRPr lang="en-US" dirty="0" smtClean="0"/>
          </a:p>
          <a:p>
            <a:pPr marL="0" indent="0">
              <a:buNone/>
            </a:pPr>
            <a:endParaRPr lang="en-US" dirty="0"/>
          </a:p>
        </p:txBody>
      </p:sp>
      <p:sp>
        <p:nvSpPr>
          <p:cNvPr id="4" name="Slide Number Placeholder 3">
            <a:extLst>
              <a:ext uri="{FF2B5EF4-FFF2-40B4-BE49-F238E27FC236}">
                <a16:creationId xmlns:a16="http://schemas.microsoft.com/office/drawing/2014/main" xmlns="" id="{7AF26A11-78F6-4143-83F8-6B137511AE88}"/>
              </a:ext>
            </a:extLst>
          </p:cNvPr>
          <p:cNvSpPr>
            <a:spLocks noGrp="1"/>
          </p:cNvSpPr>
          <p:nvPr>
            <p:ph type="sldNum" sz="quarter" idx="11"/>
          </p:nvPr>
        </p:nvSpPr>
        <p:spPr/>
        <p:txBody>
          <a:bodyPr/>
          <a:lstStyle/>
          <a:p>
            <a:fld id="{05AD7B4A-18A6-AF4F-A22E-139A342BB38C}" type="slidenum">
              <a:rPr lang="en-US" smtClean="0"/>
              <a:pPr/>
              <a:t>5</a:t>
            </a:fld>
            <a:endParaRPr lang="en-US"/>
          </a:p>
        </p:txBody>
      </p:sp>
      <p:sp>
        <p:nvSpPr>
          <p:cNvPr id="5" name="Footer Placeholder 4">
            <a:extLst>
              <a:ext uri="{FF2B5EF4-FFF2-40B4-BE49-F238E27FC236}">
                <a16:creationId xmlns:a16="http://schemas.microsoft.com/office/drawing/2014/main" xmlns="" id="{FA6B1B4A-7019-4DAF-B458-F072E823ABC2}"/>
              </a:ext>
            </a:extLst>
          </p:cNvPr>
          <p:cNvSpPr>
            <a:spLocks noGrp="1"/>
          </p:cNvSpPr>
          <p:nvPr>
            <p:ph type="ftr" sz="quarter" idx="12"/>
          </p:nvPr>
        </p:nvSpPr>
        <p:spPr/>
        <p:txBody>
          <a:bodyPr/>
          <a:lstStyle/>
          <a:p>
            <a:endParaRPr lang="en-US" dirty="0"/>
          </a:p>
        </p:txBody>
      </p:sp>
      <p:pic>
        <p:nvPicPr>
          <p:cNvPr id="6" name="Picture 5"/>
          <p:cNvPicPr>
            <a:picLocks noChangeAspect="1"/>
          </p:cNvPicPr>
          <p:nvPr/>
        </p:nvPicPr>
        <p:blipFill>
          <a:blip r:embed="rId3"/>
          <a:stretch>
            <a:fillRect/>
          </a:stretch>
        </p:blipFill>
        <p:spPr>
          <a:xfrm>
            <a:off x="1091724" y="2591664"/>
            <a:ext cx="9394374" cy="4071587"/>
          </a:xfrm>
          <a:prstGeom prst="rect">
            <a:avLst/>
          </a:prstGeom>
        </p:spPr>
      </p:pic>
    </p:spTree>
    <p:extLst>
      <p:ext uri="{BB962C8B-B14F-4D97-AF65-F5344CB8AC3E}">
        <p14:creationId xmlns:p14="http://schemas.microsoft.com/office/powerpoint/2010/main" val="350474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Developer </a:t>
            </a:r>
            <a:r>
              <a:rPr lang="en-IN" dirty="0" smtClean="0"/>
              <a:t>Hub (Contd.)</a:t>
            </a:r>
            <a:endParaRPr lang="en-US" dirty="0"/>
          </a:p>
        </p:txBody>
      </p:sp>
      <p:sp>
        <p:nvSpPr>
          <p:cNvPr id="3" name="Content Placeholder 2"/>
          <p:cNvSpPr>
            <a:spLocks noGrp="1"/>
          </p:cNvSpPr>
          <p:nvPr>
            <p:ph idx="1"/>
          </p:nvPr>
        </p:nvSpPr>
        <p:spPr/>
        <p:txBody>
          <a:bodyPr/>
          <a:lstStyle/>
          <a:p>
            <a:pPr marL="0" indent="0">
              <a:buNone/>
            </a:pPr>
            <a:r>
              <a:rPr lang="en-US" dirty="0" smtClean="0"/>
              <a:t>Once Dev Hub is enabled  new objects related to scratch org automatically gets visible in Dev Hub Org</a:t>
            </a:r>
          </a:p>
          <a:p>
            <a:pPr lvl="1"/>
            <a:r>
              <a:rPr lang="en-US" b="1" dirty="0"/>
              <a:t>Active Scratch </a:t>
            </a:r>
            <a:r>
              <a:rPr lang="en-US" b="1" dirty="0" smtClean="0"/>
              <a:t>Org</a:t>
            </a:r>
          </a:p>
          <a:p>
            <a:pPr lvl="1"/>
            <a:r>
              <a:rPr lang="en-US" b="1" dirty="0"/>
              <a:t>Scratch Org Info</a:t>
            </a:r>
            <a:endParaRPr lang="en-US" dirty="0" smtClean="0"/>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6</a:t>
            </a:fld>
            <a:endParaRPr lang="en-US"/>
          </a:p>
        </p:txBody>
      </p:sp>
      <p:sp>
        <p:nvSpPr>
          <p:cNvPr id="5" name="Footer Placeholder 4"/>
          <p:cNvSpPr>
            <a:spLocks noGrp="1"/>
          </p:cNvSpPr>
          <p:nvPr>
            <p:ph type="ftr" sz="quarter" idx="12"/>
          </p:nvPr>
        </p:nvSpPr>
        <p:spPr/>
        <p:txBody>
          <a:bodyPr/>
          <a:lstStyle/>
          <a:p>
            <a:endParaRPr lang="en-US" dirty="0"/>
          </a:p>
        </p:txBody>
      </p:sp>
      <p:pic>
        <p:nvPicPr>
          <p:cNvPr id="7" name="Picture 6"/>
          <p:cNvPicPr>
            <a:picLocks noChangeAspect="1"/>
          </p:cNvPicPr>
          <p:nvPr/>
        </p:nvPicPr>
        <p:blipFill>
          <a:blip r:embed="rId3"/>
          <a:stretch>
            <a:fillRect/>
          </a:stretch>
        </p:blipFill>
        <p:spPr>
          <a:xfrm>
            <a:off x="630000" y="2446676"/>
            <a:ext cx="10480065" cy="3493323"/>
          </a:xfrm>
          <a:prstGeom prst="rect">
            <a:avLst/>
          </a:prstGeom>
        </p:spPr>
      </p:pic>
    </p:spTree>
    <p:extLst>
      <p:ext uri="{BB962C8B-B14F-4D97-AF65-F5344CB8AC3E}">
        <p14:creationId xmlns:p14="http://schemas.microsoft.com/office/powerpoint/2010/main" val="434721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Developer Hub (Contd.)</a:t>
            </a:r>
            <a:endParaRPr lang="en-US" dirty="0"/>
          </a:p>
        </p:txBody>
      </p:sp>
      <p:sp>
        <p:nvSpPr>
          <p:cNvPr id="3" name="Content Placeholder 2"/>
          <p:cNvSpPr>
            <a:spLocks noGrp="1"/>
          </p:cNvSpPr>
          <p:nvPr>
            <p:ph idx="1"/>
          </p:nvPr>
        </p:nvSpPr>
        <p:spPr/>
        <p:txBody>
          <a:bodyPr/>
          <a:lstStyle/>
          <a:p>
            <a:pPr marL="0" indent="0">
              <a:buNone/>
            </a:pPr>
            <a:r>
              <a:rPr lang="en-US" dirty="0"/>
              <a:t>Command to Authorize </a:t>
            </a:r>
            <a:r>
              <a:rPr lang="en-US" dirty="0" err="1"/>
              <a:t>DevHub</a:t>
            </a:r>
            <a:r>
              <a:rPr lang="en-US" dirty="0"/>
              <a:t> Org</a:t>
            </a:r>
          </a:p>
          <a:p>
            <a:pPr marL="0" indent="0">
              <a:buNone/>
            </a:pPr>
            <a:r>
              <a:rPr lang="en-US" b="1" dirty="0"/>
              <a:t>	sfdx </a:t>
            </a:r>
            <a:r>
              <a:rPr lang="en-US" b="1" dirty="0" err="1"/>
              <a:t>force:auth:web:login</a:t>
            </a:r>
            <a:r>
              <a:rPr lang="en-US" b="1" dirty="0"/>
              <a:t> -d -a </a:t>
            </a:r>
            <a:r>
              <a:rPr lang="en-US" b="1" dirty="0" err="1"/>
              <a:t>DevHub</a:t>
            </a:r>
            <a:endParaRPr lang="en-US" dirty="0"/>
          </a:p>
          <a:p>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7</a:t>
            </a:fld>
            <a:endParaRPr lang="en-US"/>
          </a:p>
        </p:txBody>
      </p:sp>
      <p:sp>
        <p:nvSpPr>
          <p:cNvPr id="5" name="Footer Placeholder 4"/>
          <p:cNvSpPr>
            <a:spLocks noGrp="1"/>
          </p:cNvSpPr>
          <p:nvPr>
            <p:ph type="ftr" sz="quarter" idx="12"/>
          </p:nvPr>
        </p:nvSpPr>
        <p:spPr/>
        <p:txBody>
          <a:bodyPr/>
          <a:lstStyle/>
          <a:p>
            <a:endParaRPr lang="en-US" dirty="0"/>
          </a:p>
        </p:txBody>
      </p:sp>
      <p:pic>
        <p:nvPicPr>
          <p:cNvPr id="6" name="Picture 5"/>
          <p:cNvPicPr>
            <a:picLocks noChangeAspect="1"/>
          </p:cNvPicPr>
          <p:nvPr/>
        </p:nvPicPr>
        <p:blipFill>
          <a:blip r:embed="rId2"/>
          <a:stretch>
            <a:fillRect/>
          </a:stretch>
        </p:blipFill>
        <p:spPr>
          <a:xfrm>
            <a:off x="862146" y="1948949"/>
            <a:ext cx="10494112" cy="4189051"/>
          </a:xfrm>
          <a:prstGeom prst="rect">
            <a:avLst/>
          </a:prstGeom>
        </p:spPr>
      </p:pic>
    </p:spTree>
    <p:extLst>
      <p:ext uri="{BB962C8B-B14F-4D97-AF65-F5344CB8AC3E}">
        <p14:creationId xmlns:p14="http://schemas.microsoft.com/office/powerpoint/2010/main" val="2764148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5BB76-1CB2-4D79-A57D-9A5DDE86FA68}"/>
              </a:ext>
            </a:extLst>
          </p:cNvPr>
          <p:cNvSpPr>
            <a:spLocks noGrp="1"/>
          </p:cNvSpPr>
          <p:nvPr>
            <p:ph type="title"/>
          </p:nvPr>
        </p:nvSpPr>
        <p:spPr/>
        <p:txBody>
          <a:bodyPr/>
          <a:lstStyle/>
          <a:p>
            <a:r>
              <a:rPr lang="en-IN" dirty="0"/>
              <a:t>Why Scratch Org</a:t>
            </a:r>
          </a:p>
        </p:txBody>
      </p:sp>
      <p:sp>
        <p:nvSpPr>
          <p:cNvPr id="3" name="Content Placeholder 2">
            <a:extLst>
              <a:ext uri="{FF2B5EF4-FFF2-40B4-BE49-F238E27FC236}">
                <a16:creationId xmlns:a16="http://schemas.microsoft.com/office/drawing/2014/main" xmlns="" id="{F76B2E4E-A9FE-4E08-821B-F05C81FECB8D}"/>
              </a:ext>
            </a:extLst>
          </p:cNvPr>
          <p:cNvSpPr>
            <a:spLocks noGrp="1"/>
          </p:cNvSpPr>
          <p:nvPr>
            <p:ph idx="1"/>
          </p:nvPr>
        </p:nvSpPr>
        <p:spPr/>
        <p:txBody>
          <a:bodyPr/>
          <a:lstStyle/>
          <a:p>
            <a:pPr marL="0" indent="0">
              <a:buNone/>
            </a:pPr>
            <a:r>
              <a:rPr lang="en-IN" dirty="0" smtClean="0"/>
              <a:t>In </a:t>
            </a:r>
            <a:r>
              <a:rPr lang="en-IN" dirty="0"/>
              <a:t>Large Enterprises major challenges are</a:t>
            </a:r>
          </a:p>
          <a:p>
            <a:pPr lvl="1"/>
            <a:r>
              <a:rPr lang="en-IN" dirty="0"/>
              <a:t>Maintaining Sandbox</a:t>
            </a:r>
          </a:p>
          <a:p>
            <a:pPr lvl="1"/>
            <a:r>
              <a:rPr lang="en-IN" dirty="0"/>
              <a:t>Refreshing Sandbox</a:t>
            </a:r>
          </a:p>
          <a:p>
            <a:pPr marL="0" indent="0">
              <a:buNone/>
            </a:pPr>
            <a:endParaRPr lang="en-IN" dirty="0" smtClean="0"/>
          </a:p>
          <a:p>
            <a:pPr marL="0" indent="0">
              <a:buNone/>
            </a:pPr>
            <a:r>
              <a:rPr lang="en-IN" dirty="0" err="1" smtClean="0"/>
              <a:t>Changeset</a:t>
            </a:r>
            <a:r>
              <a:rPr lang="en-IN" dirty="0" smtClean="0"/>
              <a:t> </a:t>
            </a:r>
            <a:r>
              <a:rPr lang="en-IN" dirty="0"/>
              <a:t>based Deployment</a:t>
            </a:r>
            <a:r>
              <a:rPr lang="en-IN" dirty="0" smtClean="0"/>
              <a:t>:</a:t>
            </a:r>
          </a:p>
          <a:p>
            <a:pPr lvl="1"/>
            <a:r>
              <a:rPr lang="en-IN" dirty="0" err="1" smtClean="0"/>
              <a:t>Changeset</a:t>
            </a:r>
            <a:r>
              <a:rPr lang="en-IN" dirty="0" smtClean="0"/>
              <a:t> </a:t>
            </a:r>
            <a:r>
              <a:rPr lang="en-IN" dirty="0"/>
              <a:t>can be used only in connected environment.</a:t>
            </a:r>
            <a:endParaRPr lang="en-US" dirty="0"/>
          </a:p>
          <a:p>
            <a:pPr lvl="1"/>
            <a:r>
              <a:rPr lang="en-IN" dirty="0"/>
              <a:t>Once deployment done, Information is lossed</a:t>
            </a:r>
            <a:r>
              <a:rPr lang="en-IN" dirty="0"/>
              <a:t> until </a:t>
            </a:r>
            <a:r>
              <a:rPr lang="en-IN" dirty="0" smtClean="0"/>
              <a:t>we </a:t>
            </a:r>
            <a:r>
              <a:rPr lang="en-IN" dirty="0"/>
              <a:t>do manually noting down that this </a:t>
            </a:r>
            <a:r>
              <a:rPr lang="en-IN" dirty="0"/>
              <a:t>changeset contains this metadata.</a:t>
            </a:r>
            <a:endParaRPr lang="en-US" dirty="0"/>
          </a:p>
          <a:p>
            <a:pPr lvl="1"/>
            <a:r>
              <a:rPr lang="en-IN" dirty="0"/>
              <a:t>Development using changesets</a:t>
            </a:r>
            <a:r>
              <a:rPr lang="en-IN" dirty="0"/>
              <a:t> to move code can be troubling for team working on same set of configurations because there is no going back</a:t>
            </a:r>
            <a:r>
              <a:rPr lang="en-IN" dirty="0" smtClean="0"/>
              <a:t>.</a:t>
            </a:r>
          </a:p>
          <a:p>
            <a:pPr lvl="1"/>
            <a:r>
              <a:rPr lang="en-IN" dirty="0" smtClean="0"/>
              <a:t>Source of truth is always Org.</a:t>
            </a:r>
            <a:endParaRPr lang="en-US" dirty="0"/>
          </a:p>
          <a:p>
            <a:pPr marL="0" indent="0">
              <a:buNone/>
            </a:pPr>
            <a:endParaRPr lang="en-IN" dirty="0"/>
          </a:p>
          <a:p>
            <a:pPr marL="0" indent="0">
              <a:buNone/>
            </a:pPr>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xmlns="" id="{BBC62EAB-BBCA-401D-9508-4077286D3F2B}"/>
              </a:ext>
            </a:extLst>
          </p:cNvPr>
          <p:cNvSpPr>
            <a:spLocks noGrp="1"/>
          </p:cNvSpPr>
          <p:nvPr>
            <p:ph type="sldNum" sz="quarter" idx="11"/>
          </p:nvPr>
        </p:nvSpPr>
        <p:spPr/>
        <p:txBody>
          <a:bodyPr/>
          <a:lstStyle/>
          <a:p>
            <a:fld id="{05AD7B4A-18A6-AF4F-A22E-139A342BB38C}" type="slidenum">
              <a:rPr lang="en-US" smtClean="0"/>
              <a:pPr/>
              <a:t>8</a:t>
            </a:fld>
            <a:endParaRPr lang="en-US"/>
          </a:p>
        </p:txBody>
      </p:sp>
      <p:sp>
        <p:nvSpPr>
          <p:cNvPr id="5" name="Footer Placeholder 4">
            <a:extLst>
              <a:ext uri="{FF2B5EF4-FFF2-40B4-BE49-F238E27FC236}">
                <a16:creationId xmlns:a16="http://schemas.microsoft.com/office/drawing/2014/main" xmlns="" id="{67CA4952-3CDA-4658-8DD5-34C19FCFFF30}"/>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2078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Scratch </a:t>
            </a:r>
            <a:r>
              <a:rPr lang="en-IN" dirty="0" smtClean="0"/>
              <a:t>Org (Contd.)</a:t>
            </a:r>
            <a:endParaRPr lang="en-US" dirty="0"/>
          </a:p>
        </p:txBody>
      </p:sp>
      <p:sp>
        <p:nvSpPr>
          <p:cNvPr id="3" name="Content Placeholder 2"/>
          <p:cNvSpPr>
            <a:spLocks noGrp="1"/>
          </p:cNvSpPr>
          <p:nvPr>
            <p:ph idx="1"/>
          </p:nvPr>
        </p:nvSpPr>
        <p:spPr/>
        <p:txBody>
          <a:bodyPr/>
          <a:lstStyle/>
          <a:p>
            <a:pPr marL="0" indent="0">
              <a:buNone/>
            </a:pPr>
            <a:r>
              <a:rPr lang="en-US" b="1" dirty="0" smtClean="0"/>
              <a:t>ANT Migration Tool:</a:t>
            </a:r>
          </a:p>
          <a:p>
            <a:pPr lvl="0"/>
            <a:r>
              <a:rPr lang="en-IN" dirty="0"/>
              <a:t>Using Ant metadata, we can deploy anywhere to anywhere no dependency on connected environment.</a:t>
            </a:r>
            <a:endParaRPr lang="en-US" dirty="0"/>
          </a:p>
          <a:p>
            <a:pPr lvl="0"/>
            <a:r>
              <a:rPr lang="en-IN" dirty="0"/>
              <a:t>We always have meta data which can be stored in some source code management like Git/SVN or somewhere else.</a:t>
            </a:r>
            <a:endParaRPr lang="en-US" dirty="0"/>
          </a:p>
          <a:p>
            <a:pPr lvl="0"/>
            <a:r>
              <a:rPr lang="en-IN" dirty="0"/>
              <a:t>Problem with ANT to get profile you have to get all components</a:t>
            </a:r>
            <a:r>
              <a:rPr lang="en-IN" dirty="0" smtClean="0"/>
              <a:t>.</a:t>
            </a:r>
          </a:p>
          <a:p>
            <a:r>
              <a:rPr lang="en-IN" dirty="0"/>
              <a:t>Need to create </a:t>
            </a:r>
            <a:r>
              <a:rPr lang="en-IN" dirty="0" smtClean="0"/>
              <a:t>package.xml</a:t>
            </a:r>
          </a:p>
          <a:p>
            <a:pPr marL="0" indent="0">
              <a:buNone/>
            </a:pPr>
            <a:endParaRPr lang="en-IN" dirty="0"/>
          </a:p>
          <a:p>
            <a:pPr marL="0" indent="0" algn="just">
              <a:buNone/>
            </a:pPr>
            <a:r>
              <a:rPr lang="en-IN" dirty="0"/>
              <a:t>The new “source of truth” for source-driven development is in the VCS (Version Control System) rather than in the production org. This means the configuration of the org exists outside the org. So experimental orgs can be easily created and tested without fear of disruption.</a:t>
            </a:r>
            <a:endParaRPr lang="en-US" dirty="0"/>
          </a:p>
          <a:p>
            <a:pPr marL="0" indent="0">
              <a:buNone/>
            </a:pPr>
            <a:r>
              <a:rPr lang="en-IN" dirty="0"/>
              <a:t>T</a:t>
            </a:r>
            <a:r>
              <a:rPr lang="en-IN" dirty="0" smtClean="0"/>
              <a:t>o </a:t>
            </a:r>
            <a:r>
              <a:rPr lang="en-IN" dirty="0"/>
              <a:t>overcome these challenges Salesforce came with New tool </a:t>
            </a:r>
            <a:r>
              <a:rPr lang="en-IN" dirty="0" smtClean="0"/>
              <a:t>i.e. Scratch Org and Salesforce DX, which has no dependency on connected org &amp; package.xml. Source of truth can always stay in VCS.</a:t>
            </a:r>
            <a:endParaRPr lang="en-US" dirty="0"/>
          </a:p>
          <a:p>
            <a:pPr lvl="0"/>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fld id="{05AD7B4A-18A6-AF4F-A22E-139A342BB38C}" type="slidenum">
              <a:rPr lang="en-US" smtClean="0"/>
              <a:pPr/>
              <a:t>9</a:t>
            </a:fld>
            <a:endParaRPr lang="en-US"/>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916395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EC7EBB3A-9174-4921-992E-D88A1CF79529}" vid="{94DDC68C-6ACF-4A64-9363-52BDEA47C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E4B3437641FB4689BEC286C9503B12" ma:contentTypeVersion="2" ma:contentTypeDescription="Create a new document." ma:contentTypeScope="" ma:versionID="ad8ff547f440c6baf3cfe5a3e0c0f42b">
  <xsd:schema xmlns:xsd="http://www.w3.org/2001/XMLSchema" xmlns:xs="http://www.w3.org/2001/XMLSchema" xmlns:p="http://schemas.microsoft.com/office/2006/metadata/properties" xmlns:ns2="e4f5ef42-17b7-4195-af1d-9c6aa3b04290" targetNamespace="http://schemas.microsoft.com/office/2006/metadata/properties" ma:root="true" ma:fieldsID="16025113b088f3bfeb2eb53b4eb61576" ns2:_="">
    <xsd:import namespace="e4f5ef42-17b7-4195-af1d-9c6aa3b042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5ef42-17b7-4195-af1d-9c6aa3b042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253B715E-4007-4AA4-8946-0B4A181E7C5C}">
  <ds:schemaRefs>
    <ds:schemaRef ds:uri="http://schemas.microsoft.com/office/2006/metadata/properties"/>
    <ds:schemaRef ds:uri="http://schemas.microsoft.com/office/2006/documentManagement/types"/>
    <ds:schemaRef ds:uri="http://purl.org/dc/terms/"/>
    <ds:schemaRef ds:uri="e4f5ef42-17b7-4195-af1d-9c6aa3b04290"/>
    <ds:schemaRef ds:uri="http://www.w3.org/XML/1998/namespace"/>
    <ds:schemaRef ds:uri="http://schemas.microsoft.com/office/infopath/2007/PartnerControls"/>
    <ds:schemaRef ds:uri="http://purl.org/dc/elements/1.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7FB10B0-5673-485D-BD3E-CB3F716E0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f5ef42-17b7-4195-af1d-9c6aa3b042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Using Salesforce DX with Scratch org</Template>
  <TotalTime>5446</TotalTime>
  <Words>1205</Words>
  <Application>Microsoft Office PowerPoint</Application>
  <PresentationFormat>Widescreen</PresentationFormat>
  <Paragraphs>210</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Broadway</vt:lpstr>
      <vt:lpstr>Calibri</vt:lpstr>
      <vt:lpstr>Master Dark</vt:lpstr>
      <vt:lpstr>Using Salesforce DX with Scratch org</vt:lpstr>
      <vt:lpstr>About Me</vt:lpstr>
      <vt:lpstr>Content</vt:lpstr>
      <vt:lpstr>Introduction to Salesforce DX</vt:lpstr>
      <vt:lpstr>Developer Hub</vt:lpstr>
      <vt:lpstr>Developer Hub (Contd.)</vt:lpstr>
      <vt:lpstr>Developer Hub (Contd.)</vt:lpstr>
      <vt:lpstr>Why Scratch Org</vt:lpstr>
      <vt:lpstr>Why Scratch Org (Contd.)</vt:lpstr>
      <vt:lpstr>Scratch Org</vt:lpstr>
      <vt:lpstr>Scratch Org (Contd.)</vt:lpstr>
      <vt:lpstr>Scratch Org (Contd.)</vt:lpstr>
      <vt:lpstr>Scratch Org (Contd.)</vt:lpstr>
      <vt:lpstr>Scratch Org (Contd.)</vt:lpstr>
      <vt:lpstr>Scratch Org (Contd.)</vt:lpstr>
      <vt:lpstr>Scratch Org (Contd.)</vt:lpstr>
      <vt:lpstr>Quiz</vt:lpstr>
      <vt:lpstr>Question - 1</vt:lpstr>
      <vt:lpstr>Question - 1</vt:lpstr>
      <vt:lpstr>Question - 1</vt:lpstr>
      <vt:lpstr>Question - 1</vt:lpstr>
      <vt:lpstr>Question - 1</vt:lpstr>
      <vt:lpstr>Question - 1</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Salesforce DX with Scratch org</dc:title>
  <dc:creator>Amit Barnawal</dc:creator>
  <cp:lastModifiedBy>OSR</cp:lastModifiedBy>
  <cp:revision>61</cp:revision>
  <cp:lastPrinted>2019-10-17T15:01:28Z</cp:lastPrinted>
  <dcterms:created xsi:type="dcterms:W3CDTF">2021-06-22T17:09:21Z</dcterms:created>
  <dcterms:modified xsi:type="dcterms:W3CDTF">2021-07-04T21:06:33Z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0x010100EDE4B3437641FB4689BEC286C9503B12</vt:lpwstr>
  </property>
</Properties>
</file>