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6A68-BBCA-4C5A-AFDF-5ABA41315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F0A99-DCB1-40F4-B3C0-66F8076CD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2C7B6-8CEB-420A-8901-97E664F21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302B-DCCC-4F5E-AB2E-FADF3A540D13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5BE19-D28D-4A84-9B35-86A5C1FD7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C4AB8-B6E1-4828-9B50-E3290577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2684-3182-4917-ABE1-240FACBFB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82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EAE6-C98C-4818-8ADC-A5A8EFCB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1BE4B-35E9-416E-A971-7C3FB5A0C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90AED-D431-460F-B199-ADC6DAB0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302B-DCCC-4F5E-AB2E-FADF3A540D13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52959-B239-4E07-9CA5-C2C3A0F0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F624B-165F-4D21-9C44-1A83C997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2684-3182-4917-ABE1-240FACBFB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69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63002-F578-49F3-8B66-9F0751E6A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7FDC5-E3F3-4C39-B0D6-BBD3220A1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AFAFE-C788-4FFE-BF39-99FC949C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302B-DCCC-4F5E-AB2E-FADF3A540D13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CC920-B71F-414C-B994-EA90A608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2386C-1F65-448B-A79C-36AB326A6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2684-3182-4917-ABE1-240FACBFB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2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A71F-BB65-4847-A741-572251016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EDF46-D51E-4E6F-A647-A26791BA6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1AF81-4144-4C73-9203-3B611636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302B-DCCC-4F5E-AB2E-FADF3A540D13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32B0-8D5F-45F7-BF2B-EADE53B26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8F57A-12AF-48E8-AF8E-837C150E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2684-3182-4917-ABE1-240FACBFB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85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169E-C2FA-4E4E-8371-C50176C3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5D63D-D2F9-4D68-B61B-C1A03819F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5C904-66D5-471C-B726-4A7F8181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302B-DCCC-4F5E-AB2E-FADF3A540D13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6B662-591C-4CC0-955C-759986CE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30969-ADB8-48D5-B42D-BED3B0AE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2684-3182-4917-ABE1-240FACBFB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46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B547-249C-424E-844F-2AC898F5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46225-C6DF-4700-9452-51C8175B2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193B6-AAB1-4AC7-BBCE-44ED8932C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A1E59-4C51-4C3B-A899-FC0074D27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302B-DCCC-4F5E-AB2E-FADF3A540D13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F1B3E-DC43-4666-B9E7-00A34F02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D3B9E-D3AC-4394-8A9D-EB051799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2684-3182-4917-ABE1-240FACBFB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78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B408-2B37-4CB5-920F-C8CF00B2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AF501-6D77-464D-8322-C69D31F6C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15371-6136-4EF5-AA41-D9550596F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688241-0BB3-43B2-8132-EADBF17CC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F46CA-AB51-4AF3-96F5-6A1D6D4C3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ADFCAA-ED03-4112-AF98-0C10823E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302B-DCCC-4F5E-AB2E-FADF3A540D13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12089-78F0-46D6-B252-84C57770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D737EE-1685-441E-89C3-74F20A3E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2684-3182-4917-ABE1-240FACBFB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49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F0561-7D4A-4372-9DB9-86AF5208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B68B81-CB0C-4958-9BC7-E2152337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302B-DCCC-4F5E-AB2E-FADF3A540D13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37D32-4A3F-40C0-A039-C1A36C54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9EAAE-4FB7-4B0B-B575-22015EB2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2684-3182-4917-ABE1-240FACBFB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7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F645D5-3C6C-452F-9D2B-46986FFEB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302B-DCCC-4F5E-AB2E-FADF3A540D13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F14C97-8726-4077-B7E8-322799CE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F7E36-8FC4-4DBE-80A3-20FA5BEFC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2684-3182-4917-ABE1-240FACBFB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0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B2BB-0628-40D3-8ACF-BAA2C963F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4325D-706A-4D4C-860C-F4A9A982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B14EF-B1AB-47B9-A9B0-8C0B4B1F5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6A85A-1910-4CD1-8B55-EE1152CD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302B-DCCC-4F5E-AB2E-FADF3A540D13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74A45-0EF5-48AD-9D5D-A64EB93E7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CD166-4471-42D9-8F29-938E02FC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2684-3182-4917-ABE1-240FACBFB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73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9F98A-5027-4E53-8FB7-DF5837C66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A4F480-13E7-49AD-8C1D-2CF8F1652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2B1E0-0760-4AE0-8204-977A4A7F7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C0C45-6D5D-434D-B7DA-199D8A33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302B-DCCC-4F5E-AB2E-FADF3A540D13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E4961-3286-48D2-B4CC-BBF3BDBF8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B7C30-97CA-464B-A13D-8E9CAD32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2684-3182-4917-ABE1-240FACBFB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80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C0977-9E33-4C7A-AD0D-03B03C6F4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29D49-C819-4EC5-BF84-8238DB018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02BB-769A-458F-BDC7-AFDCFEDA9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7302B-DCCC-4F5E-AB2E-FADF3A540D13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94365-09D9-40BF-8D8E-553923FA3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C4790-6C04-405A-93FD-59342CC26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72684-3182-4917-ABE1-240FACBFB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40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6530ED-0A04-4E13-A1DB-BB0F9BF96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1100137"/>
            <a:ext cx="82105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79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E686FF-F42F-460F-AD2F-D1EDD473D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1152525"/>
            <a:ext cx="80676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50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7D0471-38C8-4761-B26D-5DDA24A63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1128712"/>
            <a:ext cx="80486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76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12BD86-F029-488A-A5D4-D58A80A28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133475"/>
            <a:ext cx="80010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57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A9FA68-99D4-4F55-9F13-3A70C64D6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1166812"/>
            <a:ext cx="81343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46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1CD939-F1DA-403F-835E-921865598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1157287"/>
            <a:ext cx="80295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6399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F239BA-D76D-499E-A686-66947FCE1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1190625"/>
            <a:ext cx="80581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86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D91CCB-DBC0-471D-B9C5-BC7F9F936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1166812"/>
            <a:ext cx="81438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74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21703A-C2F0-430B-B484-D5BED64DC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104900"/>
            <a:ext cx="81534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17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7F7985-CF9D-4858-B439-22D262B23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1181100"/>
            <a:ext cx="79629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8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A84AE0-532F-4345-9D32-3083C9932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1314450"/>
            <a:ext cx="73342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69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03A1FB-D92C-46B5-9FCD-FACF7DE53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147762"/>
            <a:ext cx="81915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67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DD4136-2181-42A0-BBF5-C6E9C7D82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1223962"/>
            <a:ext cx="79343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08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A1D384-22B4-4C24-B984-1BF5951AA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185862"/>
            <a:ext cx="80772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61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D93779-137A-4F51-9B6A-68508B70E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1181100"/>
            <a:ext cx="80486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9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B805FD-EBF5-402F-AB51-863E1878A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1295400"/>
            <a:ext cx="74295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792A7B-1EA2-4D80-81B8-0E6F883F0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1314450"/>
            <a:ext cx="73723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5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168EBB-8A5C-4F99-8600-848D0EBE5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143000"/>
            <a:ext cx="81248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92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4CE8DB-AA6F-4580-B30B-472BD6059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1200150"/>
            <a:ext cx="79343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9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767E60-FAE0-4230-BB96-4245330C5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1176337"/>
            <a:ext cx="80676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09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CAC816-4D66-4F29-ADE5-7F76B9A68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133475"/>
            <a:ext cx="81915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62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4CF6E6-4456-481D-A9B1-08ABA76C9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1204912"/>
            <a:ext cx="78105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77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Barnawal</dc:creator>
  <cp:lastModifiedBy>Amit Barnawal</cp:lastModifiedBy>
  <cp:revision>23</cp:revision>
  <dcterms:created xsi:type="dcterms:W3CDTF">2021-06-22T09:02:38Z</dcterms:created>
  <dcterms:modified xsi:type="dcterms:W3CDTF">2021-06-22T10:35:49Z</dcterms:modified>
</cp:coreProperties>
</file>