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7" r:id="rId5"/>
    <p:sldId id="259" r:id="rId6"/>
    <p:sldId id="281" r:id="rId7"/>
    <p:sldId id="283" r:id="rId8"/>
    <p:sldId id="274" r:id="rId9"/>
    <p:sldId id="270" r:id="rId10"/>
    <p:sldId id="271" r:id="rId11"/>
    <p:sldId id="272" r:id="rId12"/>
    <p:sldId id="273" r:id="rId13"/>
    <p:sldId id="275" r:id="rId14"/>
    <p:sldId id="282" r:id="rId15"/>
    <p:sldId id="276" r:id="rId16"/>
    <p:sldId id="277" r:id="rId17"/>
    <p:sldId id="278" r:id="rId18"/>
    <p:sldId id="279" r:id="rId19"/>
    <p:sldId id="280" r:id="rId20"/>
  </p:sldIdLst>
  <p:sldSz cx="24382413" cy="13716000"/>
  <p:notesSz cx="6858000" cy="9144000"/>
  <p:defaultTextStyle>
    <a:defPPr>
      <a:defRPr lang="nb-NO"/>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2" autoAdjust="0"/>
    <p:restoredTop sz="52259" autoAdjust="0"/>
  </p:normalViewPr>
  <p:slideViewPr>
    <p:cSldViewPr snapToGrid="0">
      <p:cViewPr varScale="1">
        <p:scale>
          <a:sx n="18" d="100"/>
          <a:sy n="18" d="100"/>
        </p:scale>
        <p:origin x="1467" y="3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7" d="100"/>
          <a:sy n="107" d="100"/>
        </p:scale>
        <p:origin x="328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49D60-9564-475E-B6D3-1B7A8E8A1D03}" type="datetimeFigureOut">
              <a:rPr lang="en-GB" smtClean="0"/>
              <a:t>31/10/2018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B4A007-BCA4-4F7B-9368-6C4B90A97AF6}" type="slidenum">
              <a:rPr lang="en-GB" smtClean="0"/>
              <a:t>‹#›</a:t>
            </a:fld>
            <a:endParaRPr lang="en-GB"/>
          </a:p>
        </p:txBody>
      </p:sp>
    </p:spTree>
    <p:extLst>
      <p:ext uri="{BB962C8B-B14F-4D97-AF65-F5344CB8AC3E}">
        <p14:creationId xmlns:p14="http://schemas.microsoft.com/office/powerpoint/2010/main" val="2575234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FAB4A007-BCA4-4F7B-9368-6C4B90A97AF6}" type="slidenum">
              <a:rPr lang="en-GB" smtClean="0"/>
              <a:t>1</a:t>
            </a:fld>
            <a:endParaRPr lang="en-GB"/>
          </a:p>
        </p:txBody>
      </p:sp>
    </p:spTree>
    <p:extLst>
      <p:ext uri="{BB962C8B-B14F-4D97-AF65-F5344CB8AC3E}">
        <p14:creationId xmlns:p14="http://schemas.microsoft.com/office/powerpoint/2010/main" val="2425082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Siden høst 2016 er han fullfinansiert av fans og sponsorer via Patrion og jobber med Vue på heltid. $16161 i måneden blir ca 1,6 mill i året – og det vokser hele tiden.</a:t>
            </a:r>
          </a:p>
          <a:p>
            <a:r>
              <a:rPr lang="nb-NO"/>
              <a:t>Han publiserte nettopp roadmap for Vue 3.0 som ser veldig lovende ut.</a:t>
            </a:r>
          </a:p>
          <a:p>
            <a:r>
              <a:rPr lang="nb-NO"/>
              <a:t>Økosystemet vokser, etter hvert som deler av økosystemet blir modent og tatt i bruk, adopteres det og blir offisielle deler av Vue-organisasjonen.</a:t>
            </a:r>
          </a:p>
        </p:txBody>
      </p:sp>
      <p:sp>
        <p:nvSpPr>
          <p:cNvPr id="4" name="Slide Number Placeholder 3"/>
          <p:cNvSpPr>
            <a:spLocks noGrp="1"/>
          </p:cNvSpPr>
          <p:nvPr>
            <p:ph type="sldNum" sz="quarter" idx="5"/>
          </p:nvPr>
        </p:nvSpPr>
        <p:spPr/>
        <p:txBody>
          <a:bodyPr/>
          <a:lstStyle/>
          <a:p>
            <a:fld id="{FAB4A007-BCA4-4F7B-9368-6C4B90A97AF6}" type="slidenum">
              <a:rPr lang="en-GB" smtClean="0"/>
              <a:t>10</a:t>
            </a:fld>
            <a:endParaRPr lang="en-GB"/>
          </a:p>
        </p:txBody>
      </p:sp>
    </p:spTree>
    <p:extLst>
      <p:ext uri="{BB962C8B-B14F-4D97-AF65-F5344CB8AC3E}">
        <p14:creationId xmlns:p14="http://schemas.microsoft.com/office/powerpoint/2010/main" val="2872388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Her vises biblioteker som er skrevet av økosystemet med adoptert til å bli offisielle vue.js-biblioteker.</a:t>
            </a:r>
          </a:p>
          <a:p>
            <a:endParaRPr lang="nb-NO"/>
          </a:p>
          <a:p>
            <a:r>
              <a:rPr lang="nb-NO"/>
              <a:t>Vue-router er rutingmekanisme for å tilby navigering mellom sider (bygge en single-page application).</a:t>
            </a:r>
          </a:p>
          <a:p>
            <a:r>
              <a:rPr lang="nb-NO"/>
              <a:t>VUEX er implementasjon av redux-pattern for å få global state.</a:t>
            </a:r>
          </a:p>
          <a:p>
            <a:r>
              <a:rPr lang="nb-NO"/>
              <a:t>VUE-cli er kommandolinje-interfacet som jeg skal vise senere.</a:t>
            </a:r>
          </a:p>
          <a:p>
            <a:r>
              <a:rPr lang="nb-NO"/>
              <a:t>Vue-loader er det som muliggjør vue-komponenter og kompilering av disse.</a:t>
            </a:r>
          </a:p>
          <a:p>
            <a:r>
              <a:rPr lang="nb-NO"/>
              <a:t>Vue-server-rendererer legger til støtte for server-side rendering for å gjøre sider raskere og mer søkemotor-vennlige.</a:t>
            </a:r>
          </a:p>
          <a:p>
            <a:r>
              <a:rPr lang="nb-NO"/>
              <a:t>Vue-class-component legger til støtte for typescript. En digresjon er at fra og med versjon 3.0 vil vue i seg selv også være skrevet i typescript.</a:t>
            </a:r>
          </a:p>
          <a:p>
            <a:r>
              <a:rPr lang="nb-NO"/>
              <a:t>Vue-rx om du foretrekker observables fremfor promises og async/await-pattern. Implementasjon av reactive-patternet.</a:t>
            </a:r>
          </a:p>
          <a:p>
            <a:r>
              <a:rPr lang="nb-NO"/>
              <a:t>Vue-devtools, en vanvittig bra chrome-plugin som gjør det enkelt å jobbe med state og komponenter.</a:t>
            </a:r>
          </a:p>
        </p:txBody>
      </p:sp>
      <p:sp>
        <p:nvSpPr>
          <p:cNvPr id="4" name="Slide Number Placeholder 3"/>
          <p:cNvSpPr>
            <a:spLocks noGrp="1"/>
          </p:cNvSpPr>
          <p:nvPr>
            <p:ph type="sldNum" sz="quarter" idx="5"/>
          </p:nvPr>
        </p:nvSpPr>
        <p:spPr/>
        <p:txBody>
          <a:bodyPr/>
          <a:lstStyle/>
          <a:p>
            <a:fld id="{FAB4A007-BCA4-4F7B-9368-6C4B90A97AF6}" type="slidenum">
              <a:rPr lang="en-GB" smtClean="0"/>
              <a:t>11</a:t>
            </a:fld>
            <a:endParaRPr lang="en-GB"/>
          </a:p>
        </p:txBody>
      </p:sp>
    </p:spTree>
    <p:extLst>
      <p:ext uri="{BB962C8B-B14F-4D97-AF65-F5344CB8AC3E}">
        <p14:creationId xmlns:p14="http://schemas.microsoft.com/office/powerpoint/2010/main" val="687338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Med vilje vise så lite som mulig, for å se hvor enkelt det er å plukke opp.</a:t>
            </a:r>
          </a:p>
          <a:p>
            <a:r>
              <a:rPr lang="nb-NO"/>
              <a:t>Skal først se på hvordan vue kan brukes uten byggesteg, hentet direkte fra et CDN.</a:t>
            </a:r>
          </a:p>
        </p:txBody>
      </p:sp>
      <p:sp>
        <p:nvSpPr>
          <p:cNvPr id="4" name="Slide Number Placeholder 3"/>
          <p:cNvSpPr>
            <a:spLocks noGrp="1"/>
          </p:cNvSpPr>
          <p:nvPr>
            <p:ph type="sldNum" sz="quarter" idx="5"/>
          </p:nvPr>
        </p:nvSpPr>
        <p:spPr/>
        <p:txBody>
          <a:bodyPr/>
          <a:lstStyle/>
          <a:p>
            <a:fld id="{FAB4A007-BCA4-4F7B-9368-6C4B90A97AF6}" type="slidenum">
              <a:rPr lang="en-GB" smtClean="0"/>
              <a:t>12</a:t>
            </a:fld>
            <a:endParaRPr lang="en-GB"/>
          </a:p>
        </p:txBody>
      </p:sp>
    </p:spTree>
    <p:extLst>
      <p:ext uri="{BB962C8B-B14F-4D97-AF65-F5344CB8AC3E}">
        <p14:creationId xmlns:p14="http://schemas.microsoft.com/office/powerpoint/2010/main" val="731635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Gir lite info i forkant med vilje, for å se om Evan’s hypotese om at det er enkelt å komme i gang holder vann ;)</a:t>
            </a:r>
          </a:p>
          <a:p>
            <a:r>
              <a:rPr lang="nb-NO"/>
              <a:t>Gjennomgang i fellesskap etterpå om det egner seg.</a:t>
            </a:r>
          </a:p>
        </p:txBody>
      </p:sp>
      <p:sp>
        <p:nvSpPr>
          <p:cNvPr id="4" name="Slide Number Placeholder 3"/>
          <p:cNvSpPr>
            <a:spLocks noGrp="1"/>
          </p:cNvSpPr>
          <p:nvPr>
            <p:ph type="sldNum" sz="quarter" idx="5"/>
          </p:nvPr>
        </p:nvSpPr>
        <p:spPr/>
        <p:txBody>
          <a:bodyPr/>
          <a:lstStyle/>
          <a:p>
            <a:fld id="{FAB4A007-BCA4-4F7B-9368-6C4B90A97AF6}" type="slidenum">
              <a:rPr lang="en-GB" smtClean="0"/>
              <a:t>13</a:t>
            </a:fld>
            <a:endParaRPr lang="en-GB"/>
          </a:p>
        </p:txBody>
      </p:sp>
    </p:spTree>
    <p:extLst>
      <p:ext uri="{BB962C8B-B14F-4D97-AF65-F5344CB8AC3E}">
        <p14:creationId xmlns:p14="http://schemas.microsoft.com/office/powerpoint/2010/main" val="1810889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Single file component.</a:t>
            </a:r>
          </a:p>
          <a:p>
            <a:r>
              <a:rPr lang="nb-NO"/>
              <a:t>Template, script og valgfri styling.</a:t>
            </a:r>
          </a:p>
          <a:p>
            <a:r>
              <a:rPr lang="nb-NO"/>
              <a:t>Instansierbare komponenter.</a:t>
            </a:r>
          </a:p>
          <a:p>
            <a:r>
              <a:rPr lang="nb-NO"/>
              <a:t>Langt mer komplekst, men veldig mye abstraheres bort i CLI-verktøyet.</a:t>
            </a:r>
          </a:p>
          <a:p>
            <a:endParaRPr lang="nb-NO"/>
          </a:p>
        </p:txBody>
      </p:sp>
      <p:sp>
        <p:nvSpPr>
          <p:cNvPr id="4" name="Slide Number Placeholder 3"/>
          <p:cNvSpPr>
            <a:spLocks noGrp="1"/>
          </p:cNvSpPr>
          <p:nvPr>
            <p:ph type="sldNum" sz="quarter" idx="5"/>
          </p:nvPr>
        </p:nvSpPr>
        <p:spPr/>
        <p:txBody>
          <a:bodyPr/>
          <a:lstStyle/>
          <a:p>
            <a:fld id="{FAB4A007-BCA4-4F7B-9368-6C4B90A97AF6}" type="slidenum">
              <a:rPr lang="en-GB" smtClean="0"/>
              <a:t>14</a:t>
            </a:fld>
            <a:endParaRPr lang="en-GB"/>
          </a:p>
        </p:txBody>
      </p:sp>
    </p:spTree>
    <p:extLst>
      <p:ext uri="{BB962C8B-B14F-4D97-AF65-F5344CB8AC3E}">
        <p14:creationId xmlns:p14="http://schemas.microsoft.com/office/powerpoint/2010/main" val="1455761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DEMO</a:t>
            </a:r>
          </a:p>
          <a:p>
            <a:endParaRPr lang="nb-NO"/>
          </a:p>
          <a:p>
            <a:r>
              <a:rPr lang="nb-NO"/>
              <a:t>Vise rundt og gjøre endringer i kjørende løsning.</a:t>
            </a:r>
          </a:p>
          <a:p>
            <a:r>
              <a:rPr lang="nb-NO"/>
              <a:t>Importer den etterpå til Vue UI for å legge til flere ting / endre.</a:t>
            </a:r>
          </a:p>
        </p:txBody>
      </p:sp>
      <p:sp>
        <p:nvSpPr>
          <p:cNvPr id="4" name="Slide Number Placeholder 3"/>
          <p:cNvSpPr>
            <a:spLocks noGrp="1"/>
          </p:cNvSpPr>
          <p:nvPr>
            <p:ph type="sldNum" sz="quarter" idx="5"/>
          </p:nvPr>
        </p:nvSpPr>
        <p:spPr/>
        <p:txBody>
          <a:bodyPr/>
          <a:lstStyle/>
          <a:p>
            <a:fld id="{FAB4A007-BCA4-4F7B-9368-6C4B90A97AF6}" type="slidenum">
              <a:rPr lang="en-GB" smtClean="0"/>
              <a:t>15</a:t>
            </a:fld>
            <a:endParaRPr lang="en-GB"/>
          </a:p>
        </p:txBody>
      </p:sp>
    </p:spTree>
    <p:extLst>
      <p:ext uri="{BB962C8B-B14F-4D97-AF65-F5344CB8AC3E}">
        <p14:creationId xmlns:p14="http://schemas.microsoft.com/office/powerpoint/2010/main" val="1590854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FAB4A007-BCA4-4F7B-9368-6C4B90A97AF6}" type="slidenum">
              <a:rPr lang="en-GB" smtClean="0"/>
              <a:t>16</a:t>
            </a:fld>
            <a:endParaRPr lang="en-GB"/>
          </a:p>
        </p:txBody>
      </p:sp>
    </p:spTree>
    <p:extLst>
      <p:ext uri="{BB962C8B-B14F-4D97-AF65-F5344CB8AC3E}">
        <p14:creationId xmlns:p14="http://schemas.microsoft.com/office/powerpoint/2010/main" val="3384232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FAB4A007-BCA4-4F7B-9368-6C4B90A97AF6}" type="slidenum">
              <a:rPr lang="en-GB" smtClean="0"/>
              <a:t>2</a:t>
            </a:fld>
            <a:endParaRPr lang="en-GB"/>
          </a:p>
        </p:txBody>
      </p:sp>
    </p:spTree>
    <p:extLst>
      <p:ext uri="{BB962C8B-B14F-4D97-AF65-F5344CB8AC3E}">
        <p14:creationId xmlns:p14="http://schemas.microsoft.com/office/powerpoint/2010/main" val="1550996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Vue.js er et progressivt rammeverk for å bygge rike web UI. Hvis du har en webside med behov for interaktivitet eller databinding, kan du dra inn Vue og ta i bruk toveis databinding mellom javascript-objekter, gjerne fra en json, og dokumentmodellen på siden.</a:t>
            </a:r>
          </a:p>
          <a:p>
            <a:endParaRPr lang="nb-NO"/>
          </a:p>
          <a:p>
            <a:r>
              <a:rPr lang="nb-NO"/>
              <a:t>Det at det omtales som progressivt betyr at kjernen i vue gjør veldig lite, men steg for steg kan du dra inn nye komponenter og utvide bruken av vue i takt med kompleksiteten på websiden du lager og nye behov. Vue skalerer helt opp til store, komplekse single page applications, hvor ett eksempel er nintendo.com. Alle de interaktive sidene på nintendo.com, som profilsidene, er laget med Vue som en SPA. Andre store brukere av vue er gitlab og baidu (kinesiske google).</a:t>
            </a:r>
          </a:p>
          <a:p>
            <a:endParaRPr lang="nb-NO"/>
          </a:p>
          <a:p>
            <a:r>
              <a:rPr lang="nb-NO"/>
              <a:t>Vue minner litt om knockout.js, og er inspirert av Angular og React, men er bygd med nye features som kom med ecmascript 5. Getters/setters i es5 ger kjernen i det reaktive systemet til Vue og det som gjør det ekstremt effektivt og skalerbart (i forhold til feks Angular 1).</a:t>
            </a:r>
          </a:p>
          <a:p>
            <a:endParaRPr lang="nb-NO"/>
          </a:p>
        </p:txBody>
      </p:sp>
      <p:sp>
        <p:nvSpPr>
          <p:cNvPr id="4" name="Slide Number Placeholder 3"/>
          <p:cNvSpPr>
            <a:spLocks noGrp="1"/>
          </p:cNvSpPr>
          <p:nvPr>
            <p:ph type="sldNum" sz="quarter" idx="5"/>
          </p:nvPr>
        </p:nvSpPr>
        <p:spPr/>
        <p:txBody>
          <a:bodyPr/>
          <a:lstStyle/>
          <a:p>
            <a:fld id="{FAB4A007-BCA4-4F7B-9368-6C4B90A97AF6}" type="slidenum">
              <a:rPr lang="en-GB" smtClean="0"/>
              <a:t>3</a:t>
            </a:fld>
            <a:endParaRPr lang="en-GB"/>
          </a:p>
        </p:txBody>
      </p:sp>
    </p:spTree>
    <p:extLst>
      <p:ext uri="{BB962C8B-B14F-4D97-AF65-F5344CB8AC3E}">
        <p14:creationId xmlns:p14="http://schemas.microsoft.com/office/powerpoint/2010/main" val="3194782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Vue har alle de elementene du forventer å finne i et MVVM-rammeverk:</a:t>
            </a:r>
          </a:p>
          <a:p>
            <a:endParaRPr lang="nb-NO"/>
          </a:p>
          <a:p>
            <a:r>
              <a:rPr lang="nb-NO"/>
              <a:t>Directives – for å gjøre enkel logikk i viewet</a:t>
            </a:r>
          </a:p>
          <a:p>
            <a:r>
              <a:rPr lang="nb-NO"/>
              <a:t>Bindings – binde datamodell til DOMen</a:t>
            </a:r>
          </a:p>
          <a:p>
            <a:r>
              <a:rPr lang="nb-NO"/>
              <a:t>Events – trigge funksjoner fra DOMen som påvirker datamodellen</a:t>
            </a:r>
          </a:p>
          <a:p>
            <a:r>
              <a:rPr lang="nb-NO"/>
              <a:t>(Til sammen er disse to det som utgjør toveis binding)</a:t>
            </a:r>
          </a:p>
          <a:p>
            <a:endParaRPr lang="nb-NO"/>
          </a:p>
          <a:p>
            <a:r>
              <a:rPr lang="nb-NO"/>
              <a:t>Komponenter – enkapsulere funksjonalitet i gjenbrukbare komponenter</a:t>
            </a:r>
          </a:p>
          <a:p>
            <a:r>
              <a:rPr lang="nb-NO"/>
              <a:t>Komponenter fra livssyklus du kan plugge deg på.</a:t>
            </a:r>
          </a:p>
          <a:p>
            <a:endParaRPr lang="nb-NO"/>
          </a:p>
          <a:p>
            <a:r>
              <a:rPr lang="nb-NO"/>
              <a:t>Alt i alt, veldig likt det vi allerede har.</a:t>
            </a:r>
          </a:p>
        </p:txBody>
      </p:sp>
      <p:sp>
        <p:nvSpPr>
          <p:cNvPr id="4" name="Slide Number Placeholder 3"/>
          <p:cNvSpPr>
            <a:spLocks noGrp="1"/>
          </p:cNvSpPr>
          <p:nvPr>
            <p:ph type="sldNum" sz="quarter" idx="5"/>
          </p:nvPr>
        </p:nvSpPr>
        <p:spPr/>
        <p:txBody>
          <a:bodyPr/>
          <a:lstStyle/>
          <a:p>
            <a:fld id="{FAB4A007-BCA4-4F7B-9368-6C4B90A97AF6}" type="slidenum">
              <a:rPr lang="en-GB" smtClean="0"/>
              <a:t>4</a:t>
            </a:fld>
            <a:endParaRPr lang="en-GB"/>
          </a:p>
        </p:txBody>
      </p:sp>
    </p:spTree>
    <p:extLst>
      <p:ext uri="{BB962C8B-B14F-4D97-AF65-F5344CB8AC3E}">
        <p14:creationId xmlns:p14="http://schemas.microsoft.com/office/powerpoint/2010/main" val="2401020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Vue.js omtales i dag som en av de tre store, sammen med Angular og React. Det har hatt en enorm vekst siden versjon 1.0.</a:t>
            </a:r>
          </a:p>
          <a:p>
            <a:r>
              <a:rPr lang="nb-NO"/>
              <a:t>Graf til høyre viser antall stjerner på github sammenlignet med Angular og React. I sommer tok vue igjen react og angular.</a:t>
            </a:r>
          </a:p>
          <a:p>
            <a:endParaRPr lang="nb-NO"/>
          </a:p>
          <a:p>
            <a:r>
              <a:rPr lang="nb-NO"/>
              <a:t>Stjerner kan være et tegn på at det gjør brukeren glad. Det er nesten som en like eller en tommel opp. Jeg bruker Angular til veldig mye bra, men jeg ville nok ikke liket det. Jeg har liket Vue for det gjør meg produktiv og glad.</a:t>
            </a:r>
          </a:p>
          <a:p>
            <a:endParaRPr lang="nb-NO"/>
          </a:p>
          <a:p>
            <a:r>
              <a:rPr lang="nb-NO"/>
              <a:t>Veksten fortsetter og økosystemet uvider seg. Men litt historikk...</a:t>
            </a:r>
          </a:p>
        </p:txBody>
      </p:sp>
      <p:sp>
        <p:nvSpPr>
          <p:cNvPr id="4" name="Slide Number Placeholder 3"/>
          <p:cNvSpPr>
            <a:spLocks noGrp="1"/>
          </p:cNvSpPr>
          <p:nvPr>
            <p:ph type="sldNum" sz="quarter" idx="5"/>
          </p:nvPr>
        </p:nvSpPr>
        <p:spPr/>
        <p:txBody>
          <a:bodyPr/>
          <a:lstStyle/>
          <a:p>
            <a:fld id="{FAB4A007-BCA4-4F7B-9368-6C4B90A97AF6}" type="slidenum">
              <a:rPr lang="en-GB" smtClean="0"/>
              <a:t>5</a:t>
            </a:fld>
            <a:endParaRPr lang="en-GB"/>
          </a:p>
        </p:txBody>
      </p:sp>
    </p:spTree>
    <p:extLst>
      <p:ext uri="{BB962C8B-B14F-4D97-AF65-F5344CB8AC3E}">
        <p14:creationId xmlns:p14="http://schemas.microsoft.com/office/powerpoint/2010/main" val="1396357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Siden vi snakker om de tre store, hvem står bak Vue?</a:t>
            </a:r>
          </a:p>
          <a:p>
            <a:r>
              <a:rPr lang="nb-NO"/>
              <a:t>Angular ble laget av Google, med første major release i 2010.</a:t>
            </a:r>
          </a:p>
          <a:p>
            <a:r>
              <a:rPr lang="nb-NO"/>
              <a:t>React spant ut av Facebook sitt behov ifbm newsfeeden på facebook.com og forvaltes i dag av Facebook.</a:t>
            </a:r>
          </a:p>
          <a:p>
            <a:endParaRPr lang="nb-NO"/>
          </a:p>
          <a:p>
            <a:r>
              <a:rPr lang="nb-NO"/>
              <a:t>Så hvilket konsern står bak vue.js?</a:t>
            </a:r>
          </a:p>
        </p:txBody>
      </p:sp>
      <p:sp>
        <p:nvSpPr>
          <p:cNvPr id="4" name="Slide Number Placeholder 3"/>
          <p:cNvSpPr>
            <a:spLocks noGrp="1"/>
          </p:cNvSpPr>
          <p:nvPr>
            <p:ph type="sldNum" sz="quarter" idx="5"/>
          </p:nvPr>
        </p:nvSpPr>
        <p:spPr/>
        <p:txBody>
          <a:bodyPr/>
          <a:lstStyle/>
          <a:p>
            <a:fld id="{FAB4A007-BCA4-4F7B-9368-6C4B90A97AF6}" type="slidenum">
              <a:rPr lang="en-GB" smtClean="0"/>
              <a:t>6</a:t>
            </a:fld>
            <a:endParaRPr lang="en-GB"/>
          </a:p>
        </p:txBody>
      </p:sp>
    </p:spTree>
    <p:extLst>
      <p:ext uri="{BB962C8B-B14F-4D97-AF65-F5344CB8AC3E}">
        <p14:creationId xmlns:p14="http://schemas.microsoft.com/office/powerpoint/2010/main" val="185854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FAB4A007-BCA4-4F7B-9368-6C4B90A97AF6}" type="slidenum">
              <a:rPr lang="en-GB" smtClean="0"/>
              <a:t>7</a:t>
            </a:fld>
            <a:endParaRPr lang="en-GB"/>
          </a:p>
        </p:txBody>
      </p:sp>
    </p:spTree>
    <p:extLst>
      <p:ext uri="{BB962C8B-B14F-4D97-AF65-F5344CB8AC3E}">
        <p14:creationId xmlns:p14="http://schemas.microsoft.com/office/powerpoint/2010/main" val="448562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Evan You er født i Kina men flyttet til USA for å gå på college. Han ble headhuntet til Google Chrome Experience for å jobbe med prototyping i Chrome. Chrome hadde ny javascript-engine og Google ønsket å utforske mulighetene som kom med nye versjoner av javascript, html5 og css3 for å pushe grensene til Chrome og overbevise verden om at det var den beste browseren.</a:t>
            </a:r>
          </a:p>
          <a:p>
            <a:endParaRPr lang="nb-NO"/>
          </a:p>
          <a:p>
            <a:r>
              <a:rPr lang="nb-NO"/>
              <a:t>Med andre ord: han prototypet morsomme ting og ble betalt for det. Siden han startet nye prosjekter hver uke, trengte han verktøy for å komme raskt i gang. Teamet brukte Angular JS, men han synes det ble for voldsomt, det var mange nye paradigmer og konsepter å lære, og i de fleste tilfellene trengte han bare enkel data binding og interaktivtet. Mange på teamet hans var først og fremst designere, ikke utviklere, og synes Angular ble for tungt.</a:t>
            </a:r>
          </a:p>
          <a:p>
            <a:r>
              <a:rPr lang="nb-NO"/>
              <a:t>Han lagde derfor sitt eget litt binding-bibliotek og brukte det internt.</a:t>
            </a:r>
          </a:p>
          <a:p>
            <a:endParaRPr lang="nb-NO"/>
          </a:p>
          <a:p>
            <a:r>
              <a:rPr lang="nb-NO"/>
              <a:t>Byttet etter hvert jobb til Meteor, som er et applikasjons-rammeverk som jeg ikke kjenner så godt til, men fortsatte å videreutvikler det enkle binding-biblioteket sitt.</a:t>
            </a:r>
          </a:p>
          <a:p>
            <a:endParaRPr lang="nb-NO"/>
          </a:p>
          <a:p>
            <a:r>
              <a:rPr lang="nb-NO"/>
              <a:t>Etter hvert bestemte han seg for å release det, men så at arbeidstittelen «seed» var ugunstig siden navnet var opptatt på npm og bower. Siden verktøyet hans først og fremst omhandlet viewet i klassisk MVC, tenkte han View var et bra navn. Det var selvfølgelig også opptatt. Han skrev inn View i google translate og scrollet nedover språkene. På fransk ble det Vue, det var ledig på npm og dermed ble Vue.js navnet.</a:t>
            </a:r>
          </a:p>
          <a:p>
            <a:endParaRPr lang="nb-NO"/>
          </a:p>
          <a:p>
            <a:r>
              <a:rPr lang="nb-NO"/>
              <a:t>Først publis release ble gjort i 2014 og det finnes en fin bloggpost som går gjennom hva som skjedde dag for dag etter release. Største sjokket var nok å havne på forsiden på Hackernews og få nesten BARE gode tilbakemeldinger.</a:t>
            </a:r>
          </a:p>
        </p:txBody>
      </p:sp>
      <p:sp>
        <p:nvSpPr>
          <p:cNvPr id="4" name="Slide Number Placeholder 3"/>
          <p:cNvSpPr>
            <a:spLocks noGrp="1"/>
          </p:cNvSpPr>
          <p:nvPr>
            <p:ph type="sldNum" sz="quarter" idx="5"/>
          </p:nvPr>
        </p:nvSpPr>
        <p:spPr/>
        <p:txBody>
          <a:bodyPr/>
          <a:lstStyle/>
          <a:p>
            <a:fld id="{FAB4A007-BCA4-4F7B-9368-6C4B90A97AF6}" type="slidenum">
              <a:rPr lang="en-GB" smtClean="0"/>
              <a:t>8</a:t>
            </a:fld>
            <a:endParaRPr lang="en-GB"/>
          </a:p>
        </p:txBody>
      </p:sp>
    </p:spTree>
    <p:extLst>
      <p:ext uri="{BB962C8B-B14F-4D97-AF65-F5344CB8AC3E}">
        <p14:creationId xmlns:p14="http://schemas.microsoft.com/office/powerpoint/2010/main" val="2083724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Self om Evan You er diktator på Vue, har han formulert noen kjerneverdier for videre utvikling av vue.</a:t>
            </a:r>
          </a:p>
          <a:p>
            <a:r>
              <a:rPr lang="nb-NO"/>
              <a:t>Alle commits skal ha 100% testdekning.</a:t>
            </a:r>
          </a:p>
          <a:p>
            <a:r>
              <a:rPr lang="nb-NO"/>
              <a:t>Ingen utvidelser blir lagt til vue core om de er med på å gjøre adopsjon av rammeverket vanskeligere.</a:t>
            </a:r>
          </a:p>
          <a:p>
            <a:r>
              <a:rPr lang="nb-NO"/>
              <a:t>Kjernebiblioteket i Vue skal alltid være selvstendig, uanvhengig, lite og raskt.</a:t>
            </a:r>
          </a:p>
          <a:p>
            <a:r>
              <a:rPr lang="nb-NO"/>
              <a:t>Dokumentasjon prioriteres og skal ikke være en ettertanke.</a:t>
            </a:r>
          </a:p>
          <a:p>
            <a:r>
              <a:rPr lang="nb-NO"/>
              <a:t>Økosystemet skal være inkluderende og vennlig. Frisk tanke fra en diktator. Ser at flere av støttebibliotekene har adoptert Evan Vue sine prinsipper.</a:t>
            </a:r>
          </a:p>
        </p:txBody>
      </p:sp>
      <p:sp>
        <p:nvSpPr>
          <p:cNvPr id="4" name="Slide Number Placeholder 3"/>
          <p:cNvSpPr>
            <a:spLocks noGrp="1"/>
          </p:cNvSpPr>
          <p:nvPr>
            <p:ph type="sldNum" sz="quarter" idx="5"/>
          </p:nvPr>
        </p:nvSpPr>
        <p:spPr/>
        <p:txBody>
          <a:bodyPr/>
          <a:lstStyle/>
          <a:p>
            <a:fld id="{FAB4A007-BCA4-4F7B-9368-6C4B90A97AF6}" type="slidenum">
              <a:rPr lang="en-GB" smtClean="0"/>
              <a:t>9</a:t>
            </a:fld>
            <a:endParaRPr lang="en-GB"/>
          </a:p>
        </p:txBody>
      </p:sp>
    </p:spTree>
    <p:extLst>
      <p:ext uri="{BB962C8B-B14F-4D97-AF65-F5344CB8AC3E}">
        <p14:creationId xmlns:p14="http://schemas.microsoft.com/office/powerpoint/2010/main" val="1425251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
    <p:spTree>
      <p:nvGrpSpPr>
        <p:cNvPr id="1" name=""/>
        <p:cNvGrpSpPr/>
        <p:nvPr/>
      </p:nvGrpSpPr>
      <p:grpSpPr>
        <a:xfrm>
          <a:off x="0" y="0"/>
          <a:ext cx="0" cy="0"/>
          <a:chOff x="0" y="0"/>
          <a:chExt cx="0" cy="0"/>
        </a:xfrm>
      </p:grpSpPr>
      <p:pic>
        <p:nvPicPr>
          <p:cNvPr id="4" name="Bilde 3">
            <a:extLst>
              <a:ext uri="{FF2B5EF4-FFF2-40B4-BE49-F238E27FC236}">
                <a16:creationId xmlns:a16="http://schemas.microsoft.com/office/drawing/2014/main" id="{F2F0EF32-8BC2-42FC-9A9C-47E4BFDB19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Tree>
    <p:extLst>
      <p:ext uri="{BB962C8B-B14F-4D97-AF65-F5344CB8AC3E}">
        <p14:creationId xmlns:p14="http://schemas.microsoft.com/office/powerpoint/2010/main" val="2891215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vslutning">
    <p:spTree>
      <p:nvGrpSpPr>
        <p:cNvPr id="1" name=""/>
        <p:cNvGrpSpPr/>
        <p:nvPr/>
      </p:nvGrpSpPr>
      <p:grpSpPr>
        <a:xfrm>
          <a:off x="0" y="0"/>
          <a:ext cx="0" cy="0"/>
          <a:chOff x="0" y="0"/>
          <a:chExt cx="0" cy="0"/>
        </a:xfrm>
      </p:grpSpPr>
      <p:pic>
        <p:nvPicPr>
          <p:cNvPr id="10" name="Bilde 9">
            <a:extLst>
              <a:ext uri="{FF2B5EF4-FFF2-40B4-BE49-F238E27FC236}">
                <a16:creationId xmlns:a16="http://schemas.microsoft.com/office/drawing/2014/main" id="{8E84CFFB-93AF-4ACE-80CC-42E082C420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Tittel 1"/>
          <p:cNvSpPr>
            <a:spLocks noGrp="1"/>
          </p:cNvSpPr>
          <p:nvPr>
            <p:ph type="title"/>
          </p:nvPr>
        </p:nvSpPr>
        <p:spPr>
          <a:xfrm>
            <a:off x="1296162" y="5443881"/>
            <a:ext cx="19442430" cy="1769715"/>
          </a:xfrm>
        </p:spPr>
        <p:txBody>
          <a:bodyPr anchor="t">
            <a:normAutofit/>
          </a:bodyPr>
          <a:lstStyle>
            <a:lvl1pPr>
              <a:defRPr sz="11500">
                <a:solidFill>
                  <a:schemeClr val="accent1"/>
                </a:solidFill>
              </a:defRPr>
            </a:lvl1pPr>
          </a:lstStyle>
          <a:p>
            <a:r>
              <a:rPr lang="en-US"/>
              <a:t>Click to edit Master title style</a:t>
            </a:r>
            <a:endParaRPr lang="nb-NO" dirty="0"/>
          </a:p>
        </p:txBody>
      </p:sp>
      <p:pic>
        <p:nvPicPr>
          <p:cNvPr id="8" name="Bilde 7">
            <a:extLst>
              <a:ext uri="{FF2B5EF4-FFF2-40B4-BE49-F238E27FC236}">
                <a16:creationId xmlns:a16="http://schemas.microsoft.com/office/drawing/2014/main" id="{D630E274-EE29-4BB8-A0C0-A4DAE99A943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96162" y="1152144"/>
            <a:ext cx="1173482" cy="664465"/>
          </a:xfrm>
          <a:prstGeom prst="rect">
            <a:avLst/>
          </a:prstGeom>
        </p:spPr>
      </p:pic>
    </p:spTree>
    <p:extLst>
      <p:ext uri="{BB962C8B-B14F-4D97-AF65-F5344CB8AC3E}">
        <p14:creationId xmlns:p14="http://schemas.microsoft.com/office/powerpoint/2010/main" val="20071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6" name="Date Placeholder 5">
            <a:extLst>
              <a:ext uri="{FF2B5EF4-FFF2-40B4-BE49-F238E27FC236}">
                <a16:creationId xmlns:a16="http://schemas.microsoft.com/office/drawing/2014/main" id="{2E0186D5-C7A7-4DDF-990C-7877E4ED35F8}"/>
              </a:ext>
            </a:extLst>
          </p:cNvPr>
          <p:cNvSpPr>
            <a:spLocks noGrp="1"/>
          </p:cNvSpPr>
          <p:nvPr>
            <p:ph type="dt" sz="half" idx="10"/>
          </p:nvPr>
        </p:nvSpPr>
        <p:spPr/>
        <p:txBody>
          <a:bodyPr/>
          <a:lstStyle/>
          <a:p>
            <a:fld id="{71E1B935-8753-41E1-A095-6F4B8767DEEF}" type="datetime1">
              <a:rPr lang="nb-NO" smtClean="0"/>
              <a:t>31.10.2018</a:t>
            </a:fld>
            <a:endParaRPr lang="nb-NO"/>
          </a:p>
        </p:txBody>
      </p:sp>
      <p:sp>
        <p:nvSpPr>
          <p:cNvPr id="7" name="Footer Placeholder 6">
            <a:extLst>
              <a:ext uri="{FF2B5EF4-FFF2-40B4-BE49-F238E27FC236}">
                <a16:creationId xmlns:a16="http://schemas.microsoft.com/office/drawing/2014/main" id="{5A9888F3-79AB-4724-A553-E38F3F2B5BAB}"/>
              </a:ext>
            </a:extLst>
          </p:cNvPr>
          <p:cNvSpPr>
            <a:spLocks noGrp="1"/>
          </p:cNvSpPr>
          <p:nvPr>
            <p:ph type="ftr" sz="quarter" idx="11"/>
          </p:nvPr>
        </p:nvSpPr>
        <p:spPr/>
        <p:txBody>
          <a:bodyPr/>
          <a:lstStyle/>
          <a:p>
            <a:endParaRPr lang="nb-NO" dirty="0"/>
          </a:p>
        </p:txBody>
      </p:sp>
      <p:sp>
        <p:nvSpPr>
          <p:cNvPr id="8" name="Slide Number Placeholder 7">
            <a:extLst>
              <a:ext uri="{FF2B5EF4-FFF2-40B4-BE49-F238E27FC236}">
                <a16:creationId xmlns:a16="http://schemas.microsoft.com/office/drawing/2014/main" id="{56AB5276-C8CF-4221-A9C0-4611A29A5E25}"/>
              </a:ext>
            </a:extLst>
          </p:cNvPr>
          <p:cNvSpPr>
            <a:spLocks noGrp="1"/>
          </p:cNvSpPr>
          <p:nvPr>
            <p:ph type="sldNum" sz="quarter" idx="12"/>
          </p:nvPr>
        </p:nvSpPr>
        <p:spPr/>
        <p:txBody>
          <a:bodyPr/>
          <a:lstStyle/>
          <a:p>
            <a:fld id="{5751DFAA-887F-4071-8EAD-E8CA316FCF06}" type="slidenum">
              <a:rPr lang="nb-NO" smtClean="0"/>
              <a:pPr/>
              <a:t>‹#›</a:t>
            </a:fld>
            <a:endParaRPr lang="nb-NO" dirty="0"/>
          </a:p>
        </p:txBody>
      </p:sp>
    </p:spTree>
    <p:extLst>
      <p:ext uri="{BB962C8B-B14F-4D97-AF65-F5344CB8AC3E}">
        <p14:creationId xmlns:p14="http://schemas.microsoft.com/office/powerpoint/2010/main" val="3098047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B4B78EF-6E58-4A10-8C22-8CA316BFC3AD}"/>
              </a:ext>
            </a:extLst>
          </p:cNvPr>
          <p:cNvSpPr>
            <a:spLocks noGrp="1"/>
          </p:cNvSpPr>
          <p:nvPr>
            <p:ph type="dt" sz="half" idx="10"/>
          </p:nvPr>
        </p:nvSpPr>
        <p:spPr/>
        <p:txBody>
          <a:bodyPr/>
          <a:lstStyle/>
          <a:p>
            <a:fld id="{71E1B935-8753-41E1-A095-6F4B8767DEEF}" type="datetime1">
              <a:rPr lang="nb-NO" smtClean="0"/>
              <a:t>31.10.2018</a:t>
            </a:fld>
            <a:endParaRPr lang="nb-NO"/>
          </a:p>
        </p:txBody>
      </p:sp>
      <p:sp>
        <p:nvSpPr>
          <p:cNvPr id="6" name="Footer Placeholder 5">
            <a:extLst>
              <a:ext uri="{FF2B5EF4-FFF2-40B4-BE49-F238E27FC236}">
                <a16:creationId xmlns:a16="http://schemas.microsoft.com/office/drawing/2014/main" id="{7D086E7B-0586-4560-9BD7-AE968CCFBF02}"/>
              </a:ext>
            </a:extLst>
          </p:cNvPr>
          <p:cNvSpPr>
            <a:spLocks noGrp="1"/>
          </p:cNvSpPr>
          <p:nvPr>
            <p:ph type="ftr" sz="quarter" idx="11"/>
          </p:nvPr>
        </p:nvSpPr>
        <p:spPr/>
        <p:txBody>
          <a:bodyPr/>
          <a:lstStyle/>
          <a:p>
            <a:endParaRPr lang="nb-NO" dirty="0"/>
          </a:p>
        </p:txBody>
      </p:sp>
      <p:sp>
        <p:nvSpPr>
          <p:cNvPr id="7" name="Slide Number Placeholder 6">
            <a:extLst>
              <a:ext uri="{FF2B5EF4-FFF2-40B4-BE49-F238E27FC236}">
                <a16:creationId xmlns:a16="http://schemas.microsoft.com/office/drawing/2014/main" id="{95F904C4-9EC1-43F6-B344-011BFA292E52}"/>
              </a:ext>
            </a:extLst>
          </p:cNvPr>
          <p:cNvSpPr>
            <a:spLocks noGrp="1"/>
          </p:cNvSpPr>
          <p:nvPr>
            <p:ph type="sldNum" sz="quarter" idx="12"/>
          </p:nvPr>
        </p:nvSpPr>
        <p:spPr/>
        <p:txBody>
          <a:bodyPr/>
          <a:lstStyle/>
          <a:p>
            <a:fld id="{5751DFAA-887F-4071-8EAD-E8CA316FCF06}" type="slidenum">
              <a:rPr lang="nb-NO" smtClean="0"/>
              <a:pPr/>
              <a:t>‹#›</a:t>
            </a:fld>
            <a:endParaRPr lang="nb-NO" dirty="0"/>
          </a:p>
        </p:txBody>
      </p:sp>
    </p:spTree>
    <p:extLst>
      <p:ext uri="{BB962C8B-B14F-4D97-AF65-F5344CB8AC3E}">
        <p14:creationId xmlns:p14="http://schemas.microsoft.com/office/powerpoint/2010/main" val="194384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tellysbilde">
    <p:spTree>
      <p:nvGrpSpPr>
        <p:cNvPr id="1" name=""/>
        <p:cNvGrpSpPr/>
        <p:nvPr/>
      </p:nvGrpSpPr>
      <p:grpSpPr>
        <a:xfrm>
          <a:off x="0" y="0"/>
          <a:ext cx="0" cy="0"/>
          <a:chOff x="0" y="0"/>
          <a:chExt cx="0" cy="0"/>
        </a:xfrm>
      </p:grpSpPr>
      <p:pic>
        <p:nvPicPr>
          <p:cNvPr id="15" name="Bilde 14">
            <a:extLst>
              <a:ext uri="{FF2B5EF4-FFF2-40B4-BE49-F238E27FC236}">
                <a16:creationId xmlns:a16="http://schemas.microsoft.com/office/drawing/2014/main" id="{6684E2E0-FFC9-4A12-8966-A1B361D673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3" name="Undertittel 2"/>
          <p:cNvSpPr>
            <a:spLocks noGrp="1"/>
          </p:cNvSpPr>
          <p:nvPr>
            <p:ph type="subTitle" idx="1"/>
          </p:nvPr>
        </p:nvSpPr>
        <p:spPr>
          <a:xfrm>
            <a:off x="1296162" y="7242176"/>
            <a:ext cx="19442430" cy="1538883"/>
          </a:xfrm>
        </p:spPr>
        <p:txBody>
          <a:bodyPr>
            <a:normAutofit/>
          </a:bodyPr>
          <a:lstStyle>
            <a:lvl1pPr marL="0" indent="0" algn="l">
              <a:spcBef>
                <a:spcPts val="0"/>
              </a:spcBef>
              <a:buNone/>
              <a:defRPr sz="5000">
                <a:solidFill>
                  <a:schemeClr val="lt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a:t>Click to edit Master subtitle style</a:t>
            </a:r>
            <a:endParaRPr lang="nb-NO" dirty="0"/>
          </a:p>
        </p:txBody>
      </p:sp>
      <p:sp>
        <p:nvSpPr>
          <p:cNvPr id="7" name="Tittel 6">
            <a:extLst>
              <a:ext uri="{FF2B5EF4-FFF2-40B4-BE49-F238E27FC236}">
                <a16:creationId xmlns:a16="http://schemas.microsoft.com/office/drawing/2014/main" id="{2ED832FC-F908-4026-89D6-05C911A1323D}"/>
              </a:ext>
            </a:extLst>
          </p:cNvPr>
          <p:cNvSpPr>
            <a:spLocks noGrp="1"/>
          </p:cNvSpPr>
          <p:nvPr>
            <p:ph type="title"/>
          </p:nvPr>
        </p:nvSpPr>
        <p:spPr>
          <a:xfrm>
            <a:off x="1296162" y="3677345"/>
            <a:ext cx="19442430" cy="3539430"/>
          </a:xfrm>
        </p:spPr>
        <p:txBody>
          <a:bodyPr>
            <a:normAutofit/>
          </a:bodyPr>
          <a:lstStyle>
            <a:lvl1pPr>
              <a:defRPr sz="11500">
                <a:solidFill>
                  <a:schemeClr val="accent1"/>
                </a:solidFill>
              </a:defRPr>
            </a:lvl1pPr>
          </a:lstStyle>
          <a:p>
            <a:r>
              <a:rPr lang="en-US"/>
              <a:t>Click to edit Master title style</a:t>
            </a:r>
            <a:endParaRPr lang="nb-NO" dirty="0"/>
          </a:p>
        </p:txBody>
      </p:sp>
      <p:pic>
        <p:nvPicPr>
          <p:cNvPr id="11" name="Bilde 10">
            <a:extLst>
              <a:ext uri="{FF2B5EF4-FFF2-40B4-BE49-F238E27FC236}">
                <a16:creationId xmlns:a16="http://schemas.microsoft.com/office/drawing/2014/main" id="{0F5657A1-5119-4CE4-BF64-A75910411BE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96162" y="1152144"/>
            <a:ext cx="1173482" cy="664465"/>
          </a:xfrm>
          <a:prstGeom prst="rect">
            <a:avLst/>
          </a:prstGeom>
        </p:spPr>
      </p:pic>
    </p:spTree>
    <p:extLst>
      <p:ext uri="{BB962C8B-B14F-4D97-AF65-F5344CB8AC3E}">
        <p14:creationId xmlns:p14="http://schemas.microsoft.com/office/powerpoint/2010/main" val="214240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tel 1"/>
          <p:cNvSpPr>
            <a:spLocks noGrp="1"/>
          </p:cNvSpPr>
          <p:nvPr>
            <p:ph type="title"/>
          </p:nvPr>
        </p:nvSpPr>
        <p:spPr>
          <a:xfrm>
            <a:off x="12241530" y="2454289"/>
            <a:ext cx="9721215" cy="1661993"/>
          </a:xfrm>
        </p:spPr>
        <p:txBody>
          <a:bodyPr/>
          <a:lstStyle/>
          <a:p>
            <a:r>
              <a:rPr lang="en-US"/>
              <a:t>Click to edit Master title style</a:t>
            </a:r>
            <a:endParaRPr lang="nb-NO" dirty="0"/>
          </a:p>
        </p:txBody>
      </p:sp>
      <p:sp>
        <p:nvSpPr>
          <p:cNvPr id="8" name="Plassholder for tekst 7">
            <a:extLst>
              <a:ext uri="{FF2B5EF4-FFF2-40B4-BE49-F238E27FC236}">
                <a16:creationId xmlns:a16="http://schemas.microsoft.com/office/drawing/2014/main" id="{603CA704-3110-4BD0-BB97-B7317ADB2793}"/>
              </a:ext>
            </a:extLst>
          </p:cNvPr>
          <p:cNvSpPr>
            <a:spLocks noGrp="1"/>
          </p:cNvSpPr>
          <p:nvPr>
            <p:ph type="body" sz="quarter" idx="13"/>
          </p:nvPr>
        </p:nvSpPr>
        <p:spPr>
          <a:xfrm>
            <a:off x="12241530" y="4824604"/>
            <a:ext cx="9721215" cy="7560945"/>
          </a:xfrm>
          <a:prstGeom prst="rect">
            <a:avLst/>
          </a:prstGeo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3" name="Date Placeholder 2">
            <a:extLst>
              <a:ext uri="{FF2B5EF4-FFF2-40B4-BE49-F238E27FC236}">
                <a16:creationId xmlns:a16="http://schemas.microsoft.com/office/drawing/2014/main" id="{4B1CC5E1-F2E2-4EB8-9E7A-0E440484848B}"/>
              </a:ext>
            </a:extLst>
          </p:cNvPr>
          <p:cNvSpPr>
            <a:spLocks noGrp="1"/>
          </p:cNvSpPr>
          <p:nvPr>
            <p:ph type="dt" sz="half" idx="14"/>
          </p:nvPr>
        </p:nvSpPr>
        <p:spPr/>
        <p:txBody>
          <a:bodyPr/>
          <a:lstStyle/>
          <a:p>
            <a:fld id="{71E1B935-8753-41E1-A095-6F4B8767DEEF}" type="datetime1">
              <a:rPr lang="nb-NO" smtClean="0"/>
              <a:t>31.10.2018</a:t>
            </a:fld>
            <a:endParaRPr lang="nb-NO"/>
          </a:p>
        </p:txBody>
      </p:sp>
      <p:sp>
        <p:nvSpPr>
          <p:cNvPr id="4" name="Footer Placeholder 3">
            <a:extLst>
              <a:ext uri="{FF2B5EF4-FFF2-40B4-BE49-F238E27FC236}">
                <a16:creationId xmlns:a16="http://schemas.microsoft.com/office/drawing/2014/main" id="{04722D3C-3523-42BB-B26D-E22E2CA92F7C}"/>
              </a:ext>
            </a:extLst>
          </p:cNvPr>
          <p:cNvSpPr>
            <a:spLocks noGrp="1"/>
          </p:cNvSpPr>
          <p:nvPr>
            <p:ph type="ftr" sz="quarter" idx="15"/>
          </p:nvPr>
        </p:nvSpPr>
        <p:spPr/>
        <p:txBody>
          <a:bodyPr/>
          <a:lstStyle/>
          <a:p>
            <a:endParaRPr lang="nb-NO" dirty="0"/>
          </a:p>
        </p:txBody>
      </p:sp>
      <p:sp>
        <p:nvSpPr>
          <p:cNvPr id="9" name="Slide Number Placeholder 8">
            <a:extLst>
              <a:ext uri="{FF2B5EF4-FFF2-40B4-BE49-F238E27FC236}">
                <a16:creationId xmlns:a16="http://schemas.microsoft.com/office/drawing/2014/main" id="{20093A2A-6FF1-4F01-B864-9F295D75E1E5}"/>
              </a:ext>
            </a:extLst>
          </p:cNvPr>
          <p:cNvSpPr>
            <a:spLocks noGrp="1"/>
          </p:cNvSpPr>
          <p:nvPr>
            <p:ph type="sldNum" sz="quarter" idx="16"/>
          </p:nvPr>
        </p:nvSpPr>
        <p:spPr/>
        <p:txBody>
          <a:bodyPr/>
          <a:lstStyle/>
          <a:p>
            <a:fld id="{5751DFAA-887F-4071-8EAD-E8CA316FCF06}" type="slidenum">
              <a:rPr lang="nb-NO" smtClean="0"/>
              <a:pPr/>
              <a:t>‹#›</a:t>
            </a:fld>
            <a:endParaRPr lang="nb-NO" dirty="0"/>
          </a:p>
        </p:txBody>
      </p:sp>
    </p:spTree>
    <p:extLst>
      <p:ext uri="{BB962C8B-B14F-4D97-AF65-F5344CB8AC3E}">
        <p14:creationId xmlns:p14="http://schemas.microsoft.com/office/powerpoint/2010/main" val="90370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eloverskrift">
    <p:spTree>
      <p:nvGrpSpPr>
        <p:cNvPr id="1" name=""/>
        <p:cNvGrpSpPr/>
        <p:nvPr/>
      </p:nvGrpSpPr>
      <p:grpSpPr>
        <a:xfrm>
          <a:off x="0" y="0"/>
          <a:ext cx="0" cy="0"/>
          <a:chOff x="0" y="0"/>
          <a:chExt cx="0" cy="0"/>
        </a:xfrm>
      </p:grpSpPr>
      <p:pic>
        <p:nvPicPr>
          <p:cNvPr id="13" name="Bilde 12">
            <a:extLst>
              <a:ext uri="{FF2B5EF4-FFF2-40B4-BE49-F238E27FC236}">
                <a16:creationId xmlns:a16="http://schemas.microsoft.com/office/drawing/2014/main" id="{CD4FE108-89A9-402A-AE43-E6B1A8196D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Tittel 1"/>
          <p:cNvSpPr>
            <a:spLocks noGrp="1"/>
          </p:cNvSpPr>
          <p:nvPr>
            <p:ph type="title"/>
          </p:nvPr>
        </p:nvSpPr>
        <p:spPr>
          <a:xfrm>
            <a:off x="1296162" y="5444790"/>
            <a:ext cx="19442430" cy="3518235"/>
          </a:xfrm>
        </p:spPr>
        <p:txBody>
          <a:bodyPr anchor="t">
            <a:normAutofit/>
          </a:bodyPr>
          <a:lstStyle>
            <a:lvl1pPr>
              <a:defRPr sz="11500">
                <a:solidFill>
                  <a:schemeClr val="accent1"/>
                </a:solidFill>
              </a:defRPr>
            </a:lvl1pPr>
          </a:lstStyle>
          <a:p>
            <a:r>
              <a:rPr lang="en-US"/>
              <a:t>Click to edit Master title style</a:t>
            </a:r>
            <a:endParaRPr lang="nb-NO" dirty="0"/>
          </a:p>
        </p:txBody>
      </p:sp>
      <p:pic>
        <p:nvPicPr>
          <p:cNvPr id="10" name="Bilde 9">
            <a:extLst>
              <a:ext uri="{FF2B5EF4-FFF2-40B4-BE49-F238E27FC236}">
                <a16:creationId xmlns:a16="http://schemas.microsoft.com/office/drawing/2014/main" id="{B6197F82-60C4-41A3-966E-0DFD469041B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96162" y="1152144"/>
            <a:ext cx="1173482" cy="664465"/>
          </a:xfrm>
          <a:prstGeom prst="rect">
            <a:avLst/>
          </a:prstGeom>
        </p:spPr>
      </p:pic>
    </p:spTree>
    <p:extLst>
      <p:ext uri="{BB962C8B-B14F-4D97-AF65-F5344CB8AC3E}">
        <p14:creationId xmlns:p14="http://schemas.microsoft.com/office/powerpoint/2010/main" val="25841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innhol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96AB46B4-DBB6-496D-800A-047EBDB7E52E}"/>
              </a:ext>
            </a:extLst>
          </p:cNvPr>
          <p:cNvSpPr>
            <a:spLocks noGrp="1"/>
          </p:cNvSpPr>
          <p:nvPr>
            <p:ph type="dt" sz="half" idx="10"/>
          </p:nvPr>
        </p:nvSpPr>
        <p:spPr/>
        <p:txBody>
          <a:bodyPr/>
          <a:lstStyle/>
          <a:p>
            <a:fld id="{71E1B935-8753-41E1-A095-6F4B8767DEEF}" type="datetime1">
              <a:rPr lang="nb-NO" smtClean="0"/>
              <a:t>31.10.2018</a:t>
            </a:fld>
            <a:endParaRPr lang="nb-NO"/>
          </a:p>
        </p:txBody>
      </p:sp>
      <p:sp>
        <p:nvSpPr>
          <p:cNvPr id="8" name="Footer Placeholder 7">
            <a:extLst>
              <a:ext uri="{FF2B5EF4-FFF2-40B4-BE49-F238E27FC236}">
                <a16:creationId xmlns:a16="http://schemas.microsoft.com/office/drawing/2014/main" id="{B2967E9A-4B7E-4634-AA04-8F8A182596E0}"/>
              </a:ext>
            </a:extLst>
          </p:cNvPr>
          <p:cNvSpPr>
            <a:spLocks noGrp="1"/>
          </p:cNvSpPr>
          <p:nvPr>
            <p:ph type="ftr" sz="quarter" idx="11"/>
          </p:nvPr>
        </p:nvSpPr>
        <p:spPr/>
        <p:txBody>
          <a:bodyPr/>
          <a:lstStyle/>
          <a:p>
            <a:endParaRPr lang="nb-NO" dirty="0"/>
          </a:p>
        </p:txBody>
      </p:sp>
      <p:sp>
        <p:nvSpPr>
          <p:cNvPr id="9" name="Slide Number Placeholder 8">
            <a:extLst>
              <a:ext uri="{FF2B5EF4-FFF2-40B4-BE49-F238E27FC236}">
                <a16:creationId xmlns:a16="http://schemas.microsoft.com/office/drawing/2014/main" id="{87274249-8612-40FA-8D7C-D75B708BEEF8}"/>
              </a:ext>
            </a:extLst>
          </p:cNvPr>
          <p:cNvSpPr>
            <a:spLocks noGrp="1"/>
          </p:cNvSpPr>
          <p:nvPr>
            <p:ph type="sldNum" sz="quarter" idx="12"/>
          </p:nvPr>
        </p:nvSpPr>
        <p:spPr/>
        <p:txBody>
          <a:bodyPr/>
          <a:lstStyle/>
          <a:p>
            <a:fld id="{5751DFAA-887F-4071-8EAD-E8CA316FCF06}" type="slidenum">
              <a:rPr lang="nb-NO" smtClean="0"/>
              <a:pPr/>
              <a:t>‹#›</a:t>
            </a:fld>
            <a:endParaRPr lang="nb-NO" dirty="0"/>
          </a:p>
        </p:txBody>
      </p:sp>
    </p:spTree>
    <p:extLst>
      <p:ext uri="{BB962C8B-B14F-4D97-AF65-F5344CB8AC3E}">
        <p14:creationId xmlns:p14="http://schemas.microsoft.com/office/powerpoint/2010/main" val="221255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or tekst /m bilde">
    <p:spTree>
      <p:nvGrpSpPr>
        <p:cNvPr id="1" name=""/>
        <p:cNvGrpSpPr/>
        <p:nvPr/>
      </p:nvGrpSpPr>
      <p:grpSpPr>
        <a:xfrm>
          <a:off x="0" y="0"/>
          <a:ext cx="0" cy="0"/>
          <a:chOff x="0" y="0"/>
          <a:chExt cx="0" cy="0"/>
        </a:xfrm>
      </p:grpSpPr>
      <p:sp>
        <p:nvSpPr>
          <p:cNvPr id="2" name="Tittel 1"/>
          <p:cNvSpPr>
            <a:spLocks noGrp="1"/>
          </p:cNvSpPr>
          <p:nvPr>
            <p:ph type="title"/>
          </p:nvPr>
        </p:nvSpPr>
        <p:spPr>
          <a:xfrm>
            <a:off x="1296162" y="3200143"/>
            <a:ext cx="9721215" cy="4720233"/>
          </a:xfrm>
        </p:spPr>
        <p:txBody>
          <a:bodyPr anchor="t">
            <a:normAutofit/>
          </a:bodyPr>
          <a:lstStyle>
            <a:lvl1pPr>
              <a:lnSpc>
                <a:spcPct val="100000"/>
              </a:lnSpc>
              <a:defRPr/>
            </a:lvl1pPr>
          </a:lstStyle>
          <a:p>
            <a:r>
              <a:rPr lang="en-US"/>
              <a:t>Click to edit Master title style</a:t>
            </a:r>
            <a:endParaRPr lang="nb-NO" dirty="0"/>
          </a:p>
        </p:txBody>
      </p:sp>
      <p:sp>
        <p:nvSpPr>
          <p:cNvPr id="8" name="Plassholder for bilde 7">
            <a:extLst>
              <a:ext uri="{FF2B5EF4-FFF2-40B4-BE49-F238E27FC236}">
                <a16:creationId xmlns:a16="http://schemas.microsoft.com/office/drawing/2014/main" id="{C6750153-00E9-45B5-B5A5-B3F77759B945}"/>
              </a:ext>
            </a:extLst>
          </p:cNvPr>
          <p:cNvSpPr>
            <a:spLocks noGrp="1"/>
          </p:cNvSpPr>
          <p:nvPr>
            <p:ph type="pic" sz="quarter" idx="13"/>
          </p:nvPr>
        </p:nvSpPr>
        <p:spPr>
          <a:xfrm>
            <a:off x="12284901" y="0"/>
            <a:ext cx="12097512" cy="13716000"/>
          </a:xfrm>
          <a:prstGeom prst="rect">
            <a:avLst/>
          </a:prstGeom>
        </p:spPr>
        <p:txBody>
          <a:bodyPr lIns="0" tIns="4320000" rIns="0" bIns="0" anchor="t" anchorCtr="1"/>
          <a:lstStyle>
            <a:lvl1pPr marL="0" indent="0" algn="ctr">
              <a:buNone/>
              <a:defRPr/>
            </a:lvl1pPr>
          </a:lstStyle>
          <a:p>
            <a:r>
              <a:rPr lang="en-US"/>
              <a:t>Click icon to add picture</a:t>
            </a:r>
            <a:endParaRPr lang="nb-NO"/>
          </a:p>
        </p:txBody>
      </p:sp>
      <p:sp>
        <p:nvSpPr>
          <p:cNvPr id="3" name="Date Placeholder 2">
            <a:extLst>
              <a:ext uri="{FF2B5EF4-FFF2-40B4-BE49-F238E27FC236}">
                <a16:creationId xmlns:a16="http://schemas.microsoft.com/office/drawing/2014/main" id="{1A5B614B-F6EC-4D21-8868-13878AE74481}"/>
              </a:ext>
            </a:extLst>
          </p:cNvPr>
          <p:cNvSpPr>
            <a:spLocks noGrp="1"/>
          </p:cNvSpPr>
          <p:nvPr>
            <p:ph type="dt" sz="half" idx="14"/>
          </p:nvPr>
        </p:nvSpPr>
        <p:spPr/>
        <p:txBody>
          <a:bodyPr/>
          <a:lstStyle/>
          <a:p>
            <a:fld id="{71E1B935-8753-41E1-A095-6F4B8767DEEF}" type="datetime1">
              <a:rPr lang="nb-NO" smtClean="0"/>
              <a:t>31.10.2018</a:t>
            </a:fld>
            <a:endParaRPr lang="nb-NO"/>
          </a:p>
        </p:txBody>
      </p:sp>
      <p:sp>
        <p:nvSpPr>
          <p:cNvPr id="4" name="Footer Placeholder 3">
            <a:extLst>
              <a:ext uri="{FF2B5EF4-FFF2-40B4-BE49-F238E27FC236}">
                <a16:creationId xmlns:a16="http://schemas.microsoft.com/office/drawing/2014/main" id="{A10A8642-18D9-4C4D-85AC-0ABC2C5EED0D}"/>
              </a:ext>
            </a:extLst>
          </p:cNvPr>
          <p:cNvSpPr>
            <a:spLocks noGrp="1"/>
          </p:cNvSpPr>
          <p:nvPr>
            <p:ph type="ftr" sz="quarter" idx="15"/>
          </p:nvPr>
        </p:nvSpPr>
        <p:spPr/>
        <p:txBody>
          <a:bodyPr/>
          <a:lstStyle/>
          <a:p>
            <a:endParaRPr lang="nb-NO" dirty="0"/>
          </a:p>
        </p:txBody>
      </p:sp>
      <p:sp>
        <p:nvSpPr>
          <p:cNvPr id="9" name="Slide Number Placeholder 8">
            <a:extLst>
              <a:ext uri="{FF2B5EF4-FFF2-40B4-BE49-F238E27FC236}">
                <a16:creationId xmlns:a16="http://schemas.microsoft.com/office/drawing/2014/main" id="{1F540BD5-F6B4-4DFB-8F54-048901E0F249}"/>
              </a:ext>
            </a:extLst>
          </p:cNvPr>
          <p:cNvSpPr>
            <a:spLocks noGrp="1"/>
          </p:cNvSpPr>
          <p:nvPr>
            <p:ph type="sldNum" sz="quarter" idx="16"/>
          </p:nvPr>
        </p:nvSpPr>
        <p:spPr/>
        <p:txBody>
          <a:bodyPr/>
          <a:lstStyle/>
          <a:p>
            <a:fld id="{5751DFAA-887F-4071-8EAD-E8CA316FCF06}" type="slidenum">
              <a:rPr lang="nb-NO" smtClean="0"/>
              <a:pPr/>
              <a:t>‹#›</a:t>
            </a:fld>
            <a:endParaRPr lang="nb-NO" dirty="0"/>
          </a:p>
        </p:txBody>
      </p:sp>
    </p:spTree>
    <p:extLst>
      <p:ext uri="{BB962C8B-B14F-4D97-AF65-F5344CB8AC3E}">
        <p14:creationId xmlns:p14="http://schemas.microsoft.com/office/powerpoint/2010/main" val="298174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rt - Målside">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8" name="Rektangel 7">
            <a:extLst>
              <a:ext uri="{FF2B5EF4-FFF2-40B4-BE49-F238E27FC236}">
                <a16:creationId xmlns:a16="http://schemas.microsoft.com/office/drawing/2014/main" id="{F63A93ED-C59C-4509-9D0C-882E2728D7C5}"/>
              </a:ext>
            </a:extLst>
          </p:cNvPr>
          <p:cNvSpPr/>
          <p:nvPr userDrawn="1"/>
        </p:nvSpPr>
        <p:spPr>
          <a:xfrm>
            <a:off x="6797649" y="7589748"/>
            <a:ext cx="10801350" cy="720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TekstSylinder 8">
            <a:extLst>
              <a:ext uri="{FF2B5EF4-FFF2-40B4-BE49-F238E27FC236}">
                <a16:creationId xmlns:a16="http://schemas.microsoft.com/office/drawing/2014/main" id="{CF01AABD-F9CF-4FA4-B38E-34848CEEDCF0}"/>
              </a:ext>
            </a:extLst>
          </p:cNvPr>
          <p:cNvSpPr txBox="1"/>
          <p:nvPr userDrawn="1"/>
        </p:nvSpPr>
        <p:spPr>
          <a:xfrm>
            <a:off x="5069434" y="7380922"/>
            <a:ext cx="1331349" cy="430887"/>
          </a:xfrm>
          <a:prstGeom prst="rect">
            <a:avLst/>
          </a:prstGeom>
          <a:noFill/>
        </p:spPr>
        <p:txBody>
          <a:bodyPr wrap="square" lIns="0" tIns="0" rIns="0" bIns="0" rtlCol="0">
            <a:spAutoFit/>
          </a:bodyPr>
          <a:lstStyle/>
          <a:p>
            <a:pPr algn="l"/>
            <a:r>
              <a:rPr lang="nb-NO" sz="2800" dirty="0"/>
              <a:t>Start</a:t>
            </a:r>
          </a:p>
        </p:txBody>
      </p:sp>
      <p:sp>
        <p:nvSpPr>
          <p:cNvPr id="10" name="TekstSylinder 9">
            <a:extLst>
              <a:ext uri="{FF2B5EF4-FFF2-40B4-BE49-F238E27FC236}">
                <a16:creationId xmlns:a16="http://schemas.microsoft.com/office/drawing/2014/main" id="{A955C93F-7DE6-4469-9403-F47AB0438B52}"/>
              </a:ext>
            </a:extLst>
          </p:cNvPr>
          <p:cNvSpPr txBox="1"/>
          <p:nvPr userDrawn="1"/>
        </p:nvSpPr>
        <p:spPr>
          <a:xfrm>
            <a:off x="18110264" y="7380922"/>
            <a:ext cx="1081195" cy="430887"/>
          </a:xfrm>
          <a:prstGeom prst="rect">
            <a:avLst/>
          </a:prstGeom>
          <a:noFill/>
        </p:spPr>
        <p:txBody>
          <a:bodyPr wrap="square" lIns="0" tIns="0" rIns="0" bIns="0" rtlCol="0">
            <a:spAutoFit/>
          </a:bodyPr>
          <a:lstStyle/>
          <a:p>
            <a:r>
              <a:rPr lang="nb-NO" sz="2800" dirty="0"/>
              <a:t>Mål</a:t>
            </a:r>
          </a:p>
        </p:txBody>
      </p:sp>
      <p:sp>
        <p:nvSpPr>
          <p:cNvPr id="6" name="Date Placeholder 5">
            <a:extLst>
              <a:ext uri="{FF2B5EF4-FFF2-40B4-BE49-F238E27FC236}">
                <a16:creationId xmlns:a16="http://schemas.microsoft.com/office/drawing/2014/main" id="{37D915A0-6B4B-41AE-B08B-99A3660C2B60}"/>
              </a:ext>
            </a:extLst>
          </p:cNvPr>
          <p:cNvSpPr>
            <a:spLocks noGrp="1"/>
          </p:cNvSpPr>
          <p:nvPr>
            <p:ph type="dt" sz="half" idx="10"/>
          </p:nvPr>
        </p:nvSpPr>
        <p:spPr/>
        <p:txBody>
          <a:bodyPr/>
          <a:lstStyle/>
          <a:p>
            <a:fld id="{71E1B935-8753-41E1-A095-6F4B8767DEEF}" type="datetime1">
              <a:rPr lang="nb-NO" smtClean="0"/>
              <a:t>31.10.2018</a:t>
            </a:fld>
            <a:endParaRPr lang="nb-NO"/>
          </a:p>
        </p:txBody>
      </p:sp>
      <p:sp>
        <p:nvSpPr>
          <p:cNvPr id="7" name="Footer Placeholder 6">
            <a:extLst>
              <a:ext uri="{FF2B5EF4-FFF2-40B4-BE49-F238E27FC236}">
                <a16:creationId xmlns:a16="http://schemas.microsoft.com/office/drawing/2014/main" id="{21854400-F76A-4D69-9D32-327D62A03BC1}"/>
              </a:ext>
            </a:extLst>
          </p:cNvPr>
          <p:cNvSpPr>
            <a:spLocks noGrp="1"/>
          </p:cNvSpPr>
          <p:nvPr>
            <p:ph type="ftr" sz="quarter" idx="11"/>
          </p:nvPr>
        </p:nvSpPr>
        <p:spPr/>
        <p:txBody>
          <a:bodyPr/>
          <a:lstStyle/>
          <a:p>
            <a:endParaRPr lang="nb-NO" dirty="0"/>
          </a:p>
        </p:txBody>
      </p:sp>
      <p:sp>
        <p:nvSpPr>
          <p:cNvPr id="11" name="Slide Number Placeholder 10">
            <a:extLst>
              <a:ext uri="{FF2B5EF4-FFF2-40B4-BE49-F238E27FC236}">
                <a16:creationId xmlns:a16="http://schemas.microsoft.com/office/drawing/2014/main" id="{7C5D3DFA-77D5-44F6-8C96-C2FBB782EE78}"/>
              </a:ext>
            </a:extLst>
          </p:cNvPr>
          <p:cNvSpPr>
            <a:spLocks noGrp="1"/>
          </p:cNvSpPr>
          <p:nvPr>
            <p:ph type="sldNum" sz="quarter" idx="12"/>
          </p:nvPr>
        </p:nvSpPr>
        <p:spPr/>
        <p:txBody>
          <a:bodyPr/>
          <a:lstStyle/>
          <a:p>
            <a:fld id="{5751DFAA-887F-4071-8EAD-E8CA316FCF06}" type="slidenum">
              <a:rPr lang="nb-NO" smtClean="0"/>
              <a:pPr/>
              <a:t>‹#›</a:t>
            </a:fld>
            <a:endParaRPr lang="nb-NO" dirty="0"/>
          </a:p>
        </p:txBody>
      </p:sp>
    </p:spTree>
    <p:extLst>
      <p:ext uri="{BB962C8B-B14F-4D97-AF65-F5344CB8AC3E}">
        <p14:creationId xmlns:p14="http://schemas.microsoft.com/office/powerpoint/2010/main" val="3563396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innhold 2"/>
          <p:cNvSpPr>
            <a:spLocks noGrp="1"/>
          </p:cNvSpPr>
          <p:nvPr>
            <p:ph sz="half" idx="1"/>
          </p:nvPr>
        </p:nvSpPr>
        <p:spPr>
          <a:xfrm>
            <a:off x="1296162" y="4824604"/>
            <a:ext cx="9721215" cy="7560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Plassholder for innhold 3"/>
          <p:cNvSpPr>
            <a:spLocks noGrp="1"/>
          </p:cNvSpPr>
          <p:nvPr>
            <p:ph sz="half" idx="2"/>
          </p:nvPr>
        </p:nvSpPr>
        <p:spPr>
          <a:xfrm>
            <a:off x="11737467" y="4824604"/>
            <a:ext cx="9721215" cy="7560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8" name="Date Placeholder 7">
            <a:extLst>
              <a:ext uri="{FF2B5EF4-FFF2-40B4-BE49-F238E27FC236}">
                <a16:creationId xmlns:a16="http://schemas.microsoft.com/office/drawing/2014/main" id="{39726AD7-306B-4F75-B790-7387093D2685}"/>
              </a:ext>
            </a:extLst>
          </p:cNvPr>
          <p:cNvSpPr>
            <a:spLocks noGrp="1"/>
          </p:cNvSpPr>
          <p:nvPr>
            <p:ph type="dt" sz="half" idx="10"/>
          </p:nvPr>
        </p:nvSpPr>
        <p:spPr/>
        <p:txBody>
          <a:bodyPr/>
          <a:lstStyle/>
          <a:p>
            <a:fld id="{71E1B935-8753-41E1-A095-6F4B8767DEEF}" type="datetime1">
              <a:rPr lang="nb-NO" smtClean="0"/>
              <a:t>31.10.2018</a:t>
            </a:fld>
            <a:endParaRPr lang="nb-NO"/>
          </a:p>
        </p:txBody>
      </p:sp>
      <p:sp>
        <p:nvSpPr>
          <p:cNvPr id="9" name="Footer Placeholder 8">
            <a:extLst>
              <a:ext uri="{FF2B5EF4-FFF2-40B4-BE49-F238E27FC236}">
                <a16:creationId xmlns:a16="http://schemas.microsoft.com/office/drawing/2014/main" id="{59F6BA31-A548-4C81-8B63-6777BE9C9F6F}"/>
              </a:ext>
            </a:extLst>
          </p:cNvPr>
          <p:cNvSpPr>
            <a:spLocks noGrp="1"/>
          </p:cNvSpPr>
          <p:nvPr>
            <p:ph type="ftr" sz="quarter" idx="11"/>
          </p:nvPr>
        </p:nvSpPr>
        <p:spPr/>
        <p:txBody>
          <a:bodyPr/>
          <a:lstStyle/>
          <a:p>
            <a:endParaRPr lang="nb-NO" dirty="0"/>
          </a:p>
        </p:txBody>
      </p:sp>
      <p:sp>
        <p:nvSpPr>
          <p:cNvPr id="10" name="Slide Number Placeholder 9">
            <a:extLst>
              <a:ext uri="{FF2B5EF4-FFF2-40B4-BE49-F238E27FC236}">
                <a16:creationId xmlns:a16="http://schemas.microsoft.com/office/drawing/2014/main" id="{B7DC770F-8466-4C14-A0D1-D358132EAFE1}"/>
              </a:ext>
            </a:extLst>
          </p:cNvPr>
          <p:cNvSpPr>
            <a:spLocks noGrp="1"/>
          </p:cNvSpPr>
          <p:nvPr>
            <p:ph type="sldNum" sz="quarter" idx="12"/>
          </p:nvPr>
        </p:nvSpPr>
        <p:spPr/>
        <p:txBody>
          <a:bodyPr/>
          <a:lstStyle/>
          <a:p>
            <a:fld id="{5751DFAA-887F-4071-8EAD-E8CA316FCF06}" type="slidenum">
              <a:rPr lang="nb-NO" smtClean="0"/>
              <a:pPr/>
              <a:t>‹#›</a:t>
            </a:fld>
            <a:endParaRPr lang="nb-NO" dirty="0"/>
          </a:p>
        </p:txBody>
      </p:sp>
    </p:spTree>
    <p:extLst>
      <p:ext uri="{BB962C8B-B14F-4D97-AF65-F5344CB8AC3E}">
        <p14:creationId xmlns:p14="http://schemas.microsoft.com/office/powerpoint/2010/main" val="321327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3" name="Plassholder for tekst 2"/>
          <p:cNvSpPr>
            <a:spLocks noGrp="1"/>
          </p:cNvSpPr>
          <p:nvPr>
            <p:ph type="body" idx="1"/>
          </p:nvPr>
        </p:nvSpPr>
        <p:spPr>
          <a:xfrm>
            <a:off x="1296162" y="4824603"/>
            <a:ext cx="9721215" cy="450056"/>
          </a:xfrm>
        </p:spPr>
        <p:txBody>
          <a:bodyPr anchor="t">
            <a:normAutofit/>
          </a:bodyPr>
          <a:lstStyle>
            <a:lvl1pPr marL="0" indent="0">
              <a:spcBef>
                <a:spcPts val="0"/>
              </a:spcBef>
              <a:buNone/>
              <a:defRPr sz="2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en-US"/>
              <a:t>Edit Master text styles</a:t>
            </a:r>
          </a:p>
        </p:txBody>
      </p:sp>
      <p:sp>
        <p:nvSpPr>
          <p:cNvPr id="4" name="Plassholder for innhold 3"/>
          <p:cNvSpPr>
            <a:spLocks noGrp="1"/>
          </p:cNvSpPr>
          <p:nvPr>
            <p:ph sz="half" idx="2"/>
          </p:nvPr>
        </p:nvSpPr>
        <p:spPr>
          <a:xfrm>
            <a:off x="1296162" y="5274658"/>
            <a:ext cx="9721215" cy="71108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Plassholder for tekst 4"/>
          <p:cNvSpPr>
            <a:spLocks noGrp="1"/>
          </p:cNvSpPr>
          <p:nvPr>
            <p:ph type="body" sz="quarter" idx="3"/>
          </p:nvPr>
        </p:nvSpPr>
        <p:spPr>
          <a:xfrm>
            <a:off x="11737467" y="4824602"/>
            <a:ext cx="9721215" cy="450056"/>
          </a:xfrm>
        </p:spPr>
        <p:txBody>
          <a:bodyPr anchor="t">
            <a:normAutofit/>
          </a:bodyPr>
          <a:lstStyle>
            <a:lvl1pPr marL="0" indent="0">
              <a:spcBef>
                <a:spcPts val="0"/>
              </a:spcBef>
              <a:buNone/>
              <a:defRPr sz="2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en-US"/>
              <a:t>Edit Master text styles</a:t>
            </a:r>
          </a:p>
        </p:txBody>
      </p:sp>
      <p:sp>
        <p:nvSpPr>
          <p:cNvPr id="6" name="Plassholder for innhold 5"/>
          <p:cNvSpPr>
            <a:spLocks noGrp="1"/>
          </p:cNvSpPr>
          <p:nvPr>
            <p:ph sz="quarter" idx="4"/>
          </p:nvPr>
        </p:nvSpPr>
        <p:spPr>
          <a:xfrm>
            <a:off x="11737467" y="5274658"/>
            <a:ext cx="9721215" cy="71108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10" name="Tittel 9">
            <a:extLst>
              <a:ext uri="{FF2B5EF4-FFF2-40B4-BE49-F238E27FC236}">
                <a16:creationId xmlns:a16="http://schemas.microsoft.com/office/drawing/2014/main" id="{D9895454-E7A2-4FFB-A53E-FF6F72DCCB19}"/>
              </a:ext>
            </a:extLst>
          </p:cNvPr>
          <p:cNvSpPr>
            <a:spLocks noGrp="1"/>
          </p:cNvSpPr>
          <p:nvPr>
            <p:ph type="title"/>
          </p:nvPr>
        </p:nvSpPr>
        <p:spPr/>
        <p:txBody>
          <a:bodyPr/>
          <a:lstStyle/>
          <a:p>
            <a:r>
              <a:rPr lang="en-US"/>
              <a:t>Click to edit Master title style</a:t>
            </a:r>
            <a:endParaRPr lang="nb-NO"/>
          </a:p>
        </p:txBody>
      </p:sp>
      <p:sp>
        <p:nvSpPr>
          <p:cNvPr id="2" name="Date Placeholder 1">
            <a:extLst>
              <a:ext uri="{FF2B5EF4-FFF2-40B4-BE49-F238E27FC236}">
                <a16:creationId xmlns:a16="http://schemas.microsoft.com/office/drawing/2014/main" id="{F7A69091-BAB7-4412-8C2F-58945C224C7A}"/>
              </a:ext>
            </a:extLst>
          </p:cNvPr>
          <p:cNvSpPr>
            <a:spLocks noGrp="1"/>
          </p:cNvSpPr>
          <p:nvPr>
            <p:ph type="dt" sz="half" idx="10"/>
          </p:nvPr>
        </p:nvSpPr>
        <p:spPr/>
        <p:txBody>
          <a:bodyPr/>
          <a:lstStyle/>
          <a:p>
            <a:fld id="{71E1B935-8753-41E1-A095-6F4B8767DEEF}" type="datetime1">
              <a:rPr lang="nb-NO" smtClean="0"/>
              <a:t>31.10.2018</a:t>
            </a:fld>
            <a:endParaRPr lang="nb-NO"/>
          </a:p>
        </p:txBody>
      </p:sp>
      <p:sp>
        <p:nvSpPr>
          <p:cNvPr id="11" name="Footer Placeholder 10">
            <a:extLst>
              <a:ext uri="{FF2B5EF4-FFF2-40B4-BE49-F238E27FC236}">
                <a16:creationId xmlns:a16="http://schemas.microsoft.com/office/drawing/2014/main" id="{B88421CB-DD08-4D3F-87FA-3A17BA7B49B1}"/>
              </a:ext>
            </a:extLst>
          </p:cNvPr>
          <p:cNvSpPr>
            <a:spLocks noGrp="1"/>
          </p:cNvSpPr>
          <p:nvPr>
            <p:ph type="ftr" sz="quarter" idx="11"/>
          </p:nvPr>
        </p:nvSpPr>
        <p:spPr/>
        <p:txBody>
          <a:bodyPr/>
          <a:lstStyle/>
          <a:p>
            <a:endParaRPr lang="nb-NO" dirty="0"/>
          </a:p>
        </p:txBody>
      </p:sp>
      <p:sp>
        <p:nvSpPr>
          <p:cNvPr id="12" name="Slide Number Placeholder 11">
            <a:extLst>
              <a:ext uri="{FF2B5EF4-FFF2-40B4-BE49-F238E27FC236}">
                <a16:creationId xmlns:a16="http://schemas.microsoft.com/office/drawing/2014/main" id="{F43ABC9F-3E2A-47F4-B2C8-885F7ECF49C7}"/>
              </a:ext>
            </a:extLst>
          </p:cNvPr>
          <p:cNvSpPr>
            <a:spLocks noGrp="1"/>
          </p:cNvSpPr>
          <p:nvPr>
            <p:ph type="sldNum" sz="quarter" idx="12"/>
          </p:nvPr>
        </p:nvSpPr>
        <p:spPr/>
        <p:txBody>
          <a:bodyPr/>
          <a:lstStyle/>
          <a:p>
            <a:fld id="{5751DFAA-887F-4071-8EAD-E8CA316FCF06}" type="slidenum">
              <a:rPr lang="nb-NO" smtClean="0"/>
              <a:pPr/>
              <a:t>‹#›</a:t>
            </a:fld>
            <a:endParaRPr lang="nb-NO" dirty="0"/>
          </a:p>
        </p:txBody>
      </p:sp>
    </p:spTree>
    <p:extLst>
      <p:ext uri="{BB962C8B-B14F-4D97-AF65-F5344CB8AC3E}">
        <p14:creationId xmlns:p14="http://schemas.microsoft.com/office/powerpoint/2010/main" val="308466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9F37E24A-AEA4-48B6-B74D-0ECA44AD11DE}"/>
              </a:ext>
            </a:extLst>
          </p:cNvPr>
          <p:cNvSpPr/>
          <p:nvPr userDrawn="1"/>
        </p:nvSpPr>
        <p:spPr>
          <a:xfrm>
            <a:off x="-1" y="0"/>
            <a:ext cx="24382413"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 name="Plassholder for tittel 1"/>
          <p:cNvSpPr>
            <a:spLocks noGrp="1"/>
          </p:cNvSpPr>
          <p:nvPr>
            <p:ph type="title"/>
          </p:nvPr>
        </p:nvSpPr>
        <p:spPr>
          <a:xfrm>
            <a:off x="1296162" y="2454289"/>
            <a:ext cx="20162520" cy="1661993"/>
          </a:xfrm>
          <a:prstGeom prst="rect">
            <a:avLst/>
          </a:prstGeom>
        </p:spPr>
        <p:txBody>
          <a:bodyPr vert="horz" lIns="0" tIns="0" rIns="0" bIns="0" rtlCol="0" anchor="b" anchorCtr="0">
            <a:normAutofit/>
          </a:bodyPr>
          <a:lstStyle/>
          <a:p>
            <a:r>
              <a:rPr lang="nb-NO" dirty="0"/>
              <a:t>Klikk for å redigere tittelstil</a:t>
            </a:r>
          </a:p>
        </p:txBody>
      </p:sp>
      <p:sp>
        <p:nvSpPr>
          <p:cNvPr id="3" name="Plassholder for tekst 2"/>
          <p:cNvSpPr>
            <a:spLocks noGrp="1"/>
          </p:cNvSpPr>
          <p:nvPr>
            <p:ph type="body" idx="1"/>
          </p:nvPr>
        </p:nvSpPr>
        <p:spPr>
          <a:xfrm>
            <a:off x="1296162" y="4824603"/>
            <a:ext cx="20162520" cy="7560945"/>
          </a:xfrm>
          <a:prstGeom prst="rect">
            <a:avLst/>
          </a:prstGeom>
        </p:spPr>
        <p:txBody>
          <a:bodyPr vert="horz" lIns="0" tIns="0" rIns="0" bIns="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dato 3"/>
          <p:cNvSpPr>
            <a:spLocks noGrp="1"/>
          </p:cNvSpPr>
          <p:nvPr>
            <p:ph type="dt" sz="half" idx="2"/>
          </p:nvPr>
        </p:nvSpPr>
        <p:spPr>
          <a:xfrm>
            <a:off x="2427338" y="12907613"/>
            <a:ext cx="1692332" cy="180023"/>
          </a:xfrm>
          <a:prstGeom prst="rect">
            <a:avLst/>
          </a:prstGeom>
        </p:spPr>
        <p:txBody>
          <a:bodyPr vert="horz" lIns="0" tIns="0" rIns="0" bIns="0" rtlCol="0" anchor="ctr">
            <a:normAutofit/>
          </a:bodyPr>
          <a:lstStyle>
            <a:lvl1pPr algn="l">
              <a:defRPr sz="900">
                <a:solidFill>
                  <a:schemeClr val="dk1"/>
                </a:solidFill>
              </a:defRPr>
            </a:lvl1pPr>
          </a:lstStyle>
          <a:p>
            <a:fld id="{71E1B935-8753-41E1-A095-6F4B8767DEEF}" type="datetime1">
              <a:rPr lang="nb-NO" smtClean="0"/>
              <a:t>31.10.2018</a:t>
            </a:fld>
            <a:endParaRPr lang="nb-NO"/>
          </a:p>
        </p:txBody>
      </p:sp>
      <p:sp>
        <p:nvSpPr>
          <p:cNvPr id="5" name="Plassholder for bunntekst 4"/>
          <p:cNvSpPr>
            <a:spLocks noGrp="1"/>
          </p:cNvSpPr>
          <p:nvPr>
            <p:ph type="ftr" sz="quarter" idx="3"/>
          </p:nvPr>
        </p:nvSpPr>
        <p:spPr>
          <a:xfrm>
            <a:off x="4748156" y="12907613"/>
            <a:ext cx="14886105" cy="180023"/>
          </a:xfrm>
          <a:prstGeom prst="rect">
            <a:avLst/>
          </a:prstGeom>
        </p:spPr>
        <p:txBody>
          <a:bodyPr vert="horz" lIns="0" tIns="0" rIns="0" bIns="0" rtlCol="0" anchor="ctr">
            <a:normAutofit/>
          </a:bodyPr>
          <a:lstStyle>
            <a:lvl1pPr algn="ctr">
              <a:defRPr sz="900">
                <a:solidFill>
                  <a:schemeClr val="dk1"/>
                </a:solidFill>
              </a:defRPr>
            </a:lvl1pPr>
          </a:lstStyle>
          <a:p>
            <a:endParaRPr lang="nb-NO" dirty="0"/>
          </a:p>
        </p:txBody>
      </p:sp>
      <p:sp>
        <p:nvSpPr>
          <p:cNvPr id="6" name="Plassholder for lysbildenummer 5"/>
          <p:cNvSpPr>
            <a:spLocks noGrp="1"/>
          </p:cNvSpPr>
          <p:nvPr>
            <p:ph type="sldNum" sz="quarter" idx="4"/>
          </p:nvPr>
        </p:nvSpPr>
        <p:spPr>
          <a:xfrm>
            <a:off x="22583566" y="12907613"/>
            <a:ext cx="617582" cy="180023"/>
          </a:xfrm>
          <a:prstGeom prst="rect">
            <a:avLst/>
          </a:prstGeom>
        </p:spPr>
        <p:txBody>
          <a:bodyPr vert="horz" lIns="0" tIns="0" rIns="0" bIns="0" rtlCol="0" anchor="ctr">
            <a:normAutofit/>
          </a:bodyPr>
          <a:lstStyle>
            <a:lvl1pPr algn="r">
              <a:defRPr sz="900">
                <a:solidFill>
                  <a:schemeClr val="dk1"/>
                </a:solidFill>
              </a:defRPr>
            </a:lvl1pPr>
          </a:lstStyle>
          <a:p>
            <a:fld id="{5751DFAA-887F-4071-8EAD-E8CA316FCF06}" type="slidenum">
              <a:rPr lang="nb-NO" smtClean="0"/>
              <a:pPr/>
              <a:t>‹#›</a:t>
            </a:fld>
            <a:endParaRPr lang="nb-NO" dirty="0"/>
          </a:p>
        </p:txBody>
      </p:sp>
      <p:pic>
        <p:nvPicPr>
          <p:cNvPr id="11" name="Bilde 10">
            <a:extLst>
              <a:ext uri="{FF2B5EF4-FFF2-40B4-BE49-F238E27FC236}">
                <a16:creationId xmlns:a16="http://schemas.microsoft.com/office/drawing/2014/main" id="{C0AE797F-7AF6-48AE-AC81-F16A6D4C6494}"/>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296162" y="1152144"/>
            <a:ext cx="1173482" cy="664465"/>
          </a:xfrm>
          <a:prstGeom prst="rect">
            <a:avLst/>
          </a:prstGeom>
        </p:spPr>
      </p:pic>
      <p:sp>
        <p:nvSpPr>
          <p:cNvPr id="13" name="TekstSylinder 12">
            <a:extLst>
              <a:ext uri="{FF2B5EF4-FFF2-40B4-BE49-F238E27FC236}">
                <a16:creationId xmlns:a16="http://schemas.microsoft.com/office/drawing/2014/main" id="{DCA16CCD-2E32-4E9B-8381-BA9E6A451C30}"/>
              </a:ext>
            </a:extLst>
          </p:cNvPr>
          <p:cNvSpPr txBox="1"/>
          <p:nvPr userDrawn="1"/>
        </p:nvSpPr>
        <p:spPr>
          <a:xfrm>
            <a:off x="1116141" y="12928374"/>
            <a:ext cx="910304" cy="138499"/>
          </a:xfrm>
          <a:prstGeom prst="rect">
            <a:avLst/>
          </a:prstGeom>
          <a:noFill/>
        </p:spPr>
        <p:txBody>
          <a:bodyPr wrap="square" lIns="0" tIns="0" rIns="0" bIns="0" rtlCol="0">
            <a:spAutoFit/>
          </a:bodyPr>
          <a:lstStyle/>
          <a:p>
            <a:pPr algn="l"/>
            <a:r>
              <a:rPr lang="nb-NO" sz="900" dirty="0" err="1"/>
              <a:t>Novanet</a:t>
            </a:r>
            <a:endParaRPr lang="nb-NO" sz="900" dirty="0"/>
          </a:p>
        </p:txBody>
      </p:sp>
    </p:spTree>
    <p:extLst>
      <p:ext uri="{BB962C8B-B14F-4D97-AF65-F5344CB8AC3E}">
        <p14:creationId xmlns:p14="http://schemas.microsoft.com/office/powerpoint/2010/main" val="164385719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6" r:id="rId3"/>
    <p:sldLayoutId id="2147483651" r:id="rId4"/>
    <p:sldLayoutId id="2147483650" r:id="rId5"/>
    <p:sldLayoutId id="2147483657" r:id="rId6"/>
    <p:sldLayoutId id="2147483658" r:id="rId7"/>
    <p:sldLayoutId id="2147483652" r:id="rId8"/>
    <p:sldLayoutId id="2147483653" r:id="rId9"/>
    <p:sldLayoutId id="2147483659" r:id="rId10"/>
    <p:sldLayoutId id="2147483654" r:id="rId11"/>
    <p:sldLayoutId id="2147483655" r:id="rId12"/>
  </p:sldLayoutIdLst>
  <p:hf hdr="0" ftr="0" dt="0"/>
  <p:txStyles>
    <p:titleStyle>
      <a:lvl1pPr algn="l" defTabSz="1828709" rtl="0" eaLnBrk="1" latinLnBrk="0" hangingPunct="1">
        <a:lnSpc>
          <a:spcPct val="100000"/>
        </a:lnSpc>
        <a:spcBef>
          <a:spcPct val="0"/>
        </a:spcBef>
        <a:buNone/>
        <a:defRPr sz="6000" b="1" kern="1200">
          <a:solidFill>
            <a:schemeClr val="tx1"/>
          </a:solidFill>
          <a:latin typeface="+mj-lt"/>
          <a:ea typeface="+mj-ea"/>
          <a:cs typeface="+mj-cs"/>
        </a:defRPr>
      </a:lvl1pPr>
    </p:titleStyle>
    <p:bodyStyle>
      <a:lvl1pPr marL="360000" indent="-360000" algn="l" defTabSz="1828709"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720000" indent="-360000" algn="l" defTabSz="1828709"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2pPr>
      <a:lvl3pPr marL="1080000" indent="-360000" algn="l" defTabSz="1828709"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3pPr>
      <a:lvl4pPr marL="1440000" indent="-360000" algn="l" defTabSz="1828709"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4pPr>
      <a:lvl5pPr marL="1800000" indent="-360000" algn="l" defTabSz="1828709"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nb-NO"/>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cataas.com/" TargetMode="External"/><Relationship Id="rId7" Type="http://schemas.openxmlformats.org/officeDocument/2006/relationships/hyperlink" Target="https://xkcd.com/json.html"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hyperlink" Target="http://bit.ly/vueansatte" TargetMode="External"/><Relationship Id="rId5" Type="http://schemas.openxmlformats.org/officeDocument/2006/relationships/hyperlink" Target="https://api.icons8.com/api/iconsets/search?term=crocodile" TargetMode="External"/><Relationship Id="rId4" Type="http://schemas.openxmlformats.org/officeDocument/2006/relationships/hyperlink" Target="https://restcountries.e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8611E2-1FAA-44AD-B870-DE7CF8AEABB3}"/>
              </a:ext>
            </a:extLst>
          </p:cNvPr>
          <p:cNvSpPr>
            <a:spLocks noGrp="1"/>
          </p:cNvSpPr>
          <p:nvPr>
            <p:ph type="subTitle" idx="1"/>
          </p:nvPr>
        </p:nvSpPr>
        <p:spPr>
          <a:xfrm>
            <a:off x="1296162" y="7242176"/>
            <a:ext cx="19442430" cy="1538883"/>
          </a:xfrm>
        </p:spPr>
        <p:txBody>
          <a:bodyPr/>
          <a:lstStyle/>
          <a:p>
            <a:endParaRPr lang="nb-NO"/>
          </a:p>
        </p:txBody>
      </p:sp>
      <p:sp>
        <p:nvSpPr>
          <p:cNvPr id="4" name="Title 3">
            <a:extLst>
              <a:ext uri="{FF2B5EF4-FFF2-40B4-BE49-F238E27FC236}">
                <a16:creationId xmlns:a16="http://schemas.microsoft.com/office/drawing/2014/main" id="{A515E90A-EF79-4086-AD36-3E473B571824}"/>
              </a:ext>
            </a:extLst>
          </p:cNvPr>
          <p:cNvSpPr>
            <a:spLocks noGrp="1"/>
          </p:cNvSpPr>
          <p:nvPr>
            <p:ph type="title"/>
          </p:nvPr>
        </p:nvSpPr>
        <p:spPr>
          <a:xfrm>
            <a:off x="1296162" y="3677345"/>
            <a:ext cx="19442430" cy="3539430"/>
          </a:xfrm>
        </p:spPr>
        <p:txBody>
          <a:bodyPr/>
          <a:lstStyle/>
          <a:p>
            <a:r>
              <a:rPr lang="nb-NO"/>
              <a:t>Vue.js</a:t>
            </a:r>
          </a:p>
        </p:txBody>
      </p:sp>
      <p:pic>
        <p:nvPicPr>
          <p:cNvPr id="1026" name="Picture 2" descr="Image result for vue js logo transparent">
            <a:extLst>
              <a:ext uri="{FF2B5EF4-FFF2-40B4-BE49-F238E27FC236}">
                <a16:creationId xmlns:a16="http://schemas.microsoft.com/office/drawing/2014/main" id="{43303F20-59A1-4369-98E8-D218480C6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8376" y="4537350"/>
            <a:ext cx="4485660" cy="3872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9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83A477A-2F31-4CE5-9F59-82C10D7DA7D1}"/>
              </a:ext>
            </a:extLst>
          </p:cNvPr>
          <p:cNvSpPr>
            <a:spLocks noGrp="1"/>
          </p:cNvSpPr>
          <p:nvPr>
            <p:ph type="sldNum" sz="quarter" idx="12"/>
          </p:nvPr>
        </p:nvSpPr>
        <p:spPr/>
        <p:txBody>
          <a:bodyPr/>
          <a:lstStyle/>
          <a:p>
            <a:fld id="{5751DFAA-887F-4071-8EAD-E8CA316FCF06}" type="slidenum">
              <a:rPr lang="nb-NO" smtClean="0"/>
              <a:pPr/>
              <a:t>10</a:t>
            </a:fld>
            <a:endParaRPr lang="nb-NO" dirty="0"/>
          </a:p>
        </p:txBody>
      </p:sp>
      <p:pic>
        <p:nvPicPr>
          <p:cNvPr id="6" name="Picture 5">
            <a:extLst>
              <a:ext uri="{FF2B5EF4-FFF2-40B4-BE49-F238E27FC236}">
                <a16:creationId xmlns:a16="http://schemas.microsoft.com/office/drawing/2014/main" id="{D2DDD2E0-F3E1-4A6A-88AE-469135C73452}"/>
              </a:ext>
            </a:extLst>
          </p:cNvPr>
          <p:cNvPicPr>
            <a:picLocks noChangeAspect="1"/>
          </p:cNvPicPr>
          <p:nvPr/>
        </p:nvPicPr>
        <p:blipFill>
          <a:blip r:embed="rId3"/>
          <a:stretch>
            <a:fillRect/>
          </a:stretch>
        </p:blipFill>
        <p:spPr>
          <a:xfrm>
            <a:off x="4679577" y="894378"/>
            <a:ext cx="16665435" cy="12193258"/>
          </a:xfrm>
          <a:prstGeom prst="rect">
            <a:avLst/>
          </a:prstGeom>
        </p:spPr>
      </p:pic>
    </p:spTree>
    <p:extLst>
      <p:ext uri="{BB962C8B-B14F-4D97-AF65-F5344CB8AC3E}">
        <p14:creationId xmlns:p14="http://schemas.microsoft.com/office/powerpoint/2010/main" val="92443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5CE9-A4B0-4367-A097-1B572B66C216}"/>
              </a:ext>
            </a:extLst>
          </p:cNvPr>
          <p:cNvSpPr>
            <a:spLocks noGrp="1"/>
          </p:cNvSpPr>
          <p:nvPr>
            <p:ph type="title"/>
          </p:nvPr>
        </p:nvSpPr>
        <p:spPr>
          <a:xfrm>
            <a:off x="1296162" y="2454289"/>
            <a:ext cx="20162520" cy="1020431"/>
          </a:xfrm>
        </p:spPr>
        <p:txBody>
          <a:bodyPr/>
          <a:lstStyle/>
          <a:p>
            <a:r>
              <a:rPr lang="nb-NO"/>
              <a:t>Adoptert fra økosystemet</a:t>
            </a:r>
          </a:p>
        </p:txBody>
      </p:sp>
      <p:sp>
        <p:nvSpPr>
          <p:cNvPr id="5" name="Slide Number Placeholder 4">
            <a:extLst>
              <a:ext uri="{FF2B5EF4-FFF2-40B4-BE49-F238E27FC236}">
                <a16:creationId xmlns:a16="http://schemas.microsoft.com/office/drawing/2014/main" id="{655D8DE2-FFF4-45E5-97D4-8817E0FBDB1E}"/>
              </a:ext>
            </a:extLst>
          </p:cNvPr>
          <p:cNvSpPr>
            <a:spLocks noGrp="1"/>
          </p:cNvSpPr>
          <p:nvPr>
            <p:ph type="sldNum" sz="quarter" idx="12"/>
          </p:nvPr>
        </p:nvSpPr>
        <p:spPr/>
        <p:txBody>
          <a:bodyPr/>
          <a:lstStyle/>
          <a:p>
            <a:fld id="{5751DFAA-887F-4071-8EAD-E8CA316FCF06}" type="slidenum">
              <a:rPr lang="nb-NO" smtClean="0"/>
              <a:pPr/>
              <a:t>11</a:t>
            </a:fld>
            <a:endParaRPr lang="nb-NO" dirty="0"/>
          </a:p>
        </p:txBody>
      </p:sp>
      <p:pic>
        <p:nvPicPr>
          <p:cNvPr id="6" name="Picture 5">
            <a:extLst>
              <a:ext uri="{FF2B5EF4-FFF2-40B4-BE49-F238E27FC236}">
                <a16:creationId xmlns:a16="http://schemas.microsoft.com/office/drawing/2014/main" id="{C5A61B4F-A025-40BA-A768-5CF375D4A885}"/>
              </a:ext>
            </a:extLst>
          </p:cNvPr>
          <p:cNvPicPr>
            <a:picLocks noChangeAspect="1"/>
          </p:cNvPicPr>
          <p:nvPr/>
        </p:nvPicPr>
        <p:blipFill>
          <a:blip r:embed="rId3"/>
          <a:stretch>
            <a:fillRect/>
          </a:stretch>
        </p:blipFill>
        <p:spPr>
          <a:xfrm>
            <a:off x="3036567" y="4169067"/>
            <a:ext cx="18422115" cy="8123405"/>
          </a:xfrm>
          <a:prstGeom prst="rect">
            <a:avLst/>
          </a:prstGeom>
        </p:spPr>
      </p:pic>
    </p:spTree>
    <p:extLst>
      <p:ext uri="{BB962C8B-B14F-4D97-AF65-F5344CB8AC3E}">
        <p14:creationId xmlns:p14="http://schemas.microsoft.com/office/powerpoint/2010/main" val="73655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4034-34C5-4292-BEE9-F04345B9D03A}"/>
              </a:ext>
            </a:extLst>
          </p:cNvPr>
          <p:cNvSpPr>
            <a:spLocks noGrp="1"/>
          </p:cNvSpPr>
          <p:nvPr>
            <p:ph type="title"/>
          </p:nvPr>
        </p:nvSpPr>
        <p:spPr/>
        <p:txBody>
          <a:bodyPr/>
          <a:lstStyle/>
          <a:p>
            <a:r>
              <a:rPr lang="nb-NO"/>
              <a:t>DEMO – Minimal Vue</a:t>
            </a:r>
          </a:p>
        </p:txBody>
      </p:sp>
      <p:sp>
        <p:nvSpPr>
          <p:cNvPr id="3" name="Content Placeholder 2">
            <a:extLst>
              <a:ext uri="{FF2B5EF4-FFF2-40B4-BE49-F238E27FC236}">
                <a16:creationId xmlns:a16="http://schemas.microsoft.com/office/drawing/2014/main" id="{E20C788B-B7F4-4FEF-9BFB-7B01C7466E3C}"/>
              </a:ext>
            </a:extLst>
          </p:cNvPr>
          <p:cNvSpPr>
            <a:spLocks noGrp="1"/>
          </p:cNvSpPr>
          <p:nvPr>
            <p:ph sz="half" idx="1"/>
          </p:nvPr>
        </p:nvSpPr>
        <p:spPr/>
        <p:txBody>
          <a:bodyPr/>
          <a:lstStyle/>
          <a:p>
            <a:endParaRPr lang="nb-NO"/>
          </a:p>
        </p:txBody>
      </p:sp>
      <p:sp>
        <p:nvSpPr>
          <p:cNvPr id="4" name="Content Placeholder 3">
            <a:extLst>
              <a:ext uri="{FF2B5EF4-FFF2-40B4-BE49-F238E27FC236}">
                <a16:creationId xmlns:a16="http://schemas.microsoft.com/office/drawing/2014/main" id="{3DF4DB1E-846D-43CA-AC98-D866093BA2A0}"/>
              </a:ext>
            </a:extLst>
          </p:cNvPr>
          <p:cNvSpPr>
            <a:spLocks noGrp="1"/>
          </p:cNvSpPr>
          <p:nvPr>
            <p:ph sz="half" idx="2"/>
          </p:nvPr>
        </p:nvSpPr>
        <p:spPr/>
        <p:txBody>
          <a:bodyPr/>
          <a:lstStyle/>
          <a:p>
            <a:endParaRPr lang="nb-NO"/>
          </a:p>
        </p:txBody>
      </p:sp>
      <p:sp>
        <p:nvSpPr>
          <p:cNvPr id="5" name="Slide Number Placeholder 4">
            <a:extLst>
              <a:ext uri="{FF2B5EF4-FFF2-40B4-BE49-F238E27FC236}">
                <a16:creationId xmlns:a16="http://schemas.microsoft.com/office/drawing/2014/main" id="{530685AC-FC44-49C6-AC69-28CF5A3205DF}"/>
              </a:ext>
            </a:extLst>
          </p:cNvPr>
          <p:cNvSpPr>
            <a:spLocks noGrp="1"/>
          </p:cNvSpPr>
          <p:nvPr>
            <p:ph type="sldNum" sz="quarter" idx="12"/>
          </p:nvPr>
        </p:nvSpPr>
        <p:spPr/>
        <p:txBody>
          <a:bodyPr/>
          <a:lstStyle/>
          <a:p>
            <a:fld id="{5751DFAA-887F-4071-8EAD-E8CA316FCF06}" type="slidenum">
              <a:rPr lang="nb-NO" smtClean="0"/>
              <a:pPr/>
              <a:t>12</a:t>
            </a:fld>
            <a:endParaRPr lang="nb-NO" dirty="0"/>
          </a:p>
        </p:txBody>
      </p:sp>
    </p:spTree>
    <p:extLst>
      <p:ext uri="{BB962C8B-B14F-4D97-AF65-F5344CB8AC3E}">
        <p14:creationId xmlns:p14="http://schemas.microsoft.com/office/powerpoint/2010/main" val="1018044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8998-CDCA-459E-939C-013E89C4916E}"/>
              </a:ext>
            </a:extLst>
          </p:cNvPr>
          <p:cNvSpPr>
            <a:spLocks noGrp="1"/>
          </p:cNvSpPr>
          <p:nvPr>
            <p:ph type="title"/>
          </p:nvPr>
        </p:nvSpPr>
        <p:spPr/>
        <p:txBody>
          <a:bodyPr/>
          <a:lstStyle/>
          <a:p>
            <a:r>
              <a:rPr lang="nb-NO"/>
              <a:t>LEKE #1</a:t>
            </a:r>
          </a:p>
        </p:txBody>
      </p:sp>
      <p:sp>
        <p:nvSpPr>
          <p:cNvPr id="3" name="Content Placeholder 2">
            <a:extLst>
              <a:ext uri="{FF2B5EF4-FFF2-40B4-BE49-F238E27FC236}">
                <a16:creationId xmlns:a16="http://schemas.microsoft.com/office/drawing/2014/main" id="{0FB0522B-EFD0-4E1A-95E6-F7A1B9C1520C}"/>
              </a:ext>
            </a:extLst>
          </p:cNvPr>
          <p:cNvSpPr>
            <a:spLocks noGrp="1"/>
          </p:cNvSpPr>
          <p:nvPr>
            <p:ph sz="half" idx="1"/>
          </p:nvPr>
        </p:nvSpPr>
        <p:spPr/>
        <p:txBody>
          <a:bodyPr>
            <a:normAutofit/>
          </a:bodyPr>
          <a:lstStyle/>
          <a:p>
            <a:pPr marL="0" indent="0">
              <a:buNone/>
            </a:pPr>
            <a:r>
              <a:rPr lang="nb-NO" sz="4000"/>
              <a:t>Visual Studio Code </a:t>
            </a:r>
          </a:p>
          <a:p>
            <a:pPr marL="0" indent="0">
              <a:buNone/>
            </a:pPr>
            <a:r>
              <a:rPr lang="nb-NO" sz="4000"/>
              <a:t>m/Live Server extension</a:t>
            </a:r>
          </a:p>
          <a:p>
            <a:pPr marL="0" indent="0">
              <a:buNone/>
            </a:pPr>
            <a:endParaRPr lang="nb-NO" sz="4000"/>
          </a:p>
          <a:p>
            <a:pPr marL="0" indent="0">
              <a:buNone/>
            </a:pPr>
            <a:r>
              <a:rPr lang="nb-NO" sz="4000"/>
              <a:t>Start med</a:t>
            </a:r>
          </a:p>
          <a:p>
            <a:pPr marL="0" indent="0">
              <a:buNone/>
            </a:pPr>
            <a:r>
              <a:rPr lang="nb-NO" sz="4000" b="1"/>
              <a:t>http://bit.ly/novavue1</a:t>
            </a:r>
          </a:p>
        </p:txBody>
      </p:sp>
      <p:sp>
        <p:nvSpPr>
          <p:cNvPr id="4" name="Content Placeholder 3">
            <a:extLst>
              <a:ext uri="{FF2B5EF4-FFF2-40B4-BE49-F238E27FC236}">
                <a16:creationId xmlns:a16="http://schemas.microsoft.com/office/drawing/2014/main" id="{3D9BBFFB-8A72-425C-B10A-C75A9074F6E9}"/>
              </a:ext>
            </a:extLst>
          </p:cNvPr>
          <p:cNvSpPr>
            <a:spLocks noGrp="1"/>
          </p:cNvSpPr>
          <p:nvPr>
            <p:ph sz="half" idx="2"/>
          </p:nvPr>
        </p:nvSpPr>
        <p:spPr>
          <a:xfrm>
            <a:off x="11737467" y="3281082"/>
            <a:ext cx="9721215" cy="9104468"/>
          </a:xfrm>
        </p:spPr>
        <p:txBody>
          <a:bodyPr>
            <a:normAutofit/>
          </a:bodyPr>
          <a:lstStyle/>
          <a:p>
            <a:pPr marL="514350" indent="-514350">
              <a:buFont typeface="+mj-lt"/>
              <a:buAutoNum type="arabicPeriod"/>
            </a:pPr>
            <a:r>
              <a:rPr lang="nb-NO" sz="3600"/>
              <a:t>Vis alle dyr i listen</a:t>
            </a:r>
          </a:p>
          <a:p>
            <a:pPr marL="514350" indent="-514350">
              <a:buFont typeface="+mj-lt"/>
              <a:buAutoNum type="arabicPeriod"/>
            </a:pPr>
            <a:endParaRPr lang="nb-NO" sz="3600"/>
          </a:p>
          <a:p>
            <a:pPr marL="514350" indent="-514350">
              <a:buFont typeface="+mj-lt"/>
              <a:buAutoNum type="arabicPeriod"/>
            </a:pPr>
            <a:r>
              <a:rPr lang="nb-NO" sz="3600"/>
              <a:t>Vis nummerering foran hvert dyr i listen</a:t>
            </a:r>
          </a:p>
          <a:p>
            <a:pPr marL="514350" indent="-514350">
              <a:buFont typeface="+mj-lt"/>
              <a:buAutoNum type="arabicPeriod"/>
            </a:pPr>
            <a:endParaRPr lang="nb-NO" sz="3600"/>
          </a:p>
          <a:p>
            <a:pPr marL="514350" indent="-514350">
              <a:buFont typeface="+mj-lt"/>
              <a:buAutoNum type="arabicPeriod"/>
            </a:pPr>
            <a:r>
              <a:rPr lang="nb-NO" sz="3600"/>
              <a:t>Skriv ut hvilket dyr som ble klikket på</a:t>
            </a:r>
          </a:p>
          <a:p>
            <a:pPr marL="514350" indent="-514350">
              <a:buFont typeface="+mj-lt"/>
              <a:buAutoNum type="arabicPeriod"/>
            </a:pPr>
            <a:endParaRPr lang="nb-NO" sz="3600"/>
          </a:p>
          <a:p>
            <a:pPr marL="514350" indent="-514350">
              <a:buFont typeface="+mj-lt"/>
              <a:buAutoNum type="arabicPeriod"/>
            </a:pPr>
            <a:r>
              <a:rPr lang="nb-NO" sz="3600"/>
              <a:t>Skrive inn og legg til nytt dyr i listen</a:t>
            </a:r>
          </a:p>
          <a:p>
            <a:pPr marL="514350" indent="-514350">
              <a:buFont typeface="+mj-lt"/>
              <a:buAutoNum type="arabicPeriod"/>
            </a:pPr>
            <a:endParaRPr lang="nb-NO" sz="3600"/>
          </a:p>
          <a:p>
            <a:pPr marL="514350" indent="-514350">
              <a:buFont typeface="+mj-lt"/>
              <a:buAutoNum type="arabicPeriod"/>
            </a:pPr>
            <a:r>
              <a:rPr lang="nb-NO" sz="3600"/>
              <a:t>Vis sum av antall dyr</a:t>
            </a:r>
          </a:p>
          <a:p>
            <a:pPr marL="514350" indent="-514350">
              <a:buFont typeface="+mj-lt"/>
              <a:buAutoNum type="arabicPeriod"/>
            </a:pPr>
            <a:endParaRPr lang="nb-NO" sz="3600"/>
          </a:p>
          <a:p>
            <a:pPr marL="514350" indent="-514350">
              <a:buFont typeface="+mj-lt"/>
              <a:buAutoNum type="arabicPeriod"/>
            </a:pPr>
            <a:r>
              <a:rPr lang="nb-NO" sz="3600"/>
              <a:t>Vis enda en liste, men kun med de dyrene som har mer enn 5 bokstaver. Sortert alfabetisk.</a:t>
            </a:r>
          </a:p>
        </p:txBody>
      </p:sp>
      <p:sp>
        <p:nvSpPr>
          <p:cNvPr id="5" name="Slide Number Placeholder 4">
            <a:extLst>
              <a:ext uri="{FF2B5EF4-FFF2-40B4-BE49-F238E27FC236}">
                <a16:creationId xmlns:a16="http://schemas.microsoft.com/office/drawing/2014/main" id="{5922C457-08F6-484C-AECB-97D0B03509B1}"/>
              </a:ext>
            </a:extLst>
          </p:cNvPr>
          <p:cNvSpPr>
            <a:spLocks noGrp="1"/>
          </p:cNvSpPr>
          <p:nvPr>
            <p:ph type="sldNum" sz="quarter" idx="12"/>
          </p:nvPr>
        </p:nvSpPr>
        <p:spPr/>
        <p:txBody>
          <a:bodyPr/>
          <a:lstStyle/>
          <a:p>
            <a:fld id="{5751DFAA-887F-4071-8EAD-E8CA316FCF06}" type="slidenum">
              <a:rPr lang="nb-NO" smtClean="0"/>
              <a:pPr/>
              <a:t>13</a:t>
            </a:fld>
            <a:endParaRPr lang="nb-NO" dirty="0"/>
          </a:p>
        </p:txBody>
      </p:sp>
    </p:spTree>
    <p:extLst>
      <p:ext uri="{BB962C8B-B14F-4D97-AF65-F5344CB8AC3E}">
        <p14:creationId xmlns:p14="http://schemas.microsoft.com/office/powerpoint/2010/main" val="315533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93A9-FFD7-4BAD-A396-79E41E869064}"/>
              </a:ext>
            </a:extLst>
          </p:cNvPr>
          <p:cNvSpPr>
            <a:spLocks noGrp="1"/>
          </p:cNvSpPr>
          <p:nvPr>
            <p:ph type="title"/>
          </p:nvPr>
        </p:nvSpPr>
        <p:spPr/>
        <p:txBody>
          <a:bodyPr/>
          <a:lstStyle/>
          <a:p>
            <a:r>
              <a:rPr lang="nb-NO"/>
              <a:t>.VUE</a:t>
            </a:r>
          </a:p>
        </p:txBody>
      </p:sp>
      <p:sp>
        <p:nvSpPr>
          <p:cNvPr id="3" name="Content Placeholder 2">
            <a:extLst>
              <a:ext uri="{FF2B5EF4-FFF2-40B4-BE49-F238E27FC236}">
                <a16:creationId xmlns:a16="http://schemas.microsoft.com/office/drawing/2014/main" id="{74FEB7A6-FD02-4578-83E1-BAE7BF5CE288}"/>
              </a:ext>
            </a:extLst>
          </p:cNvPr>
          <p:cNvSpPr>
            <a:spLocks noGrp="1"/>
          </p:cNvSpPr>
          <p:nvPr>
            <p:ph sz="half" idx="1"/>
          </p:nvPr>
        </p:nvSpPr>
        <p:spPr/>
        <p:txBody>
          <a:bodyPr/>
          <a:lstStyle/>
          <a:p>
            <a:pPr marL="0" indent="0">
              <a:buNone/>
            </a:pPr>
            <a:r>
              <a:rPr lang="nb-NO"/>
              <a:t>Et naturlig steg videre når man trenger separation of concerns og gjenbrukbarhet.</a:t>
            </a:r>
          </a:p>
          <a:p>
            <a:pPr marL="0" indent="0">
              <a:buNone/>
            </a:pPr>
            <a:endParaRPr lang="nb-NO"/>
          </a:p>
          <a:p>
            <a:pPr marL="0" indent="0">
              <a:buNone/>
            </a:pPr>
            <a:r>
              <a:rPr lang="nb-NO"/>
              <a:t>For mer komplekse prosjekter / SPAs</a:t>
            </a:r>
          </a:p>
          <a:p>
            <a:pPr marL="0" indent="0">
              <a:buNone/>
            </a:pPr>
            <a:endParaRPr lang="nb-NO"/>
          </a:p>
          <a:p>
            <a:r>
              <a:rPr lang="nb-NO"/>
              <a:t>Krever byggesteg</a:t>
            </a:r>
          </a:p>
          <a:p>
            <a:r>
              <a:rPr lang="nb-NO"/>
              <a:t>Støtter flere template engines</a:t>
            </a:r>
          </a:p>
          <a:p>
            <a:r>
              <a:rPr lang="nb-NO"/>
              <a:t>Component-scoped CSS</a:t>
            </a:r>
          </a:p>
          <a:p>
            <a:pPr marL="0" indent="0">
              <a:buNone/>
            </a:pPr>
            <a:endParaRPr lang="nb-NO"/>
          </a:p>
          <a:p>
            <a:pPr marL="0" indent="0">
              <a:buNone/>
            </a:pPr>
            <a:endParaRPr lang="nb-NO"/>
          </a:p>
        </p:txBody>
      </p:sp>
      <p:sp>
        <p:nvSpPr>
          <p:cNvPr id="5" name="Slide Number Placeholder 4">
            <a:extLst>
              <a:ext uri="{FF2B5EF4-FFF2-40B4-BE49-F238E27FC236}">
                <a16:creationId xmlns:a16="http://schemas.microsoft.com/office/drawing/2014/main" id="{8B2E5D7B-E15E-4D68-B7A1-9DDEA07AD39C}"/>
              </a:ext>
            </a:extLst>
          </p:cNvPr>
          <p:cNvSpPr>
            <a:spLocks noGrp="1"/>
          </p:cNvSpPr>
          <p:nvPr>
            <p:ph type="sldNum" sz="quarter" idx="12"/>
          </p:nvPr>
        </p:nvSpPr>
        <p:spPr/>
        <p:txBody>
          <a:bodyPr/>
          <a:lstStyle/>
          <a:p>
            <a:fld id="{5751DFAA-887F-4071-8EAD-E8CA316FCF06}" type="slidenum">
              <a:rPr lang="nb-NO" smtClean="0"/>
              <a:pPr/>
              <a:t>14</a:t>
            </a:fld>
            <a:endParaRPr lang="nb-NO" dirty="0"/>
          </a:p>
        </p:txBody>
      </p:sp>
      <p:pic>
        <p:nvPicPr>
          <p:cNvPr id="7170" name="Picture 2" descr="Single-file component example (click for code as text)">
            <a:extLst>
              <a:ext uri="{FF2B5EF4-FFF2-40B4-BE49-F238E27FC236}">
                <a16:creationId xmlns:a16="http://schemas.microsoft.com/office/drawing/2014/main" id="{9901BB1F-9CC3-400E-AD10-CB704A61201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0517209" y="331224"/>
            <a:ext cx="12569042" cy="13819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36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93A9-FFD7-4BAD-A396-79E41E869064}"/>
              </a:ext>
            </a:extLst>
          </p:cNvPr>
          <p:cNvSpPr>
            <a:spLocks noGrp="1"/>
          </p:cNvSpPr>
          <p:nvPr>
            <p:ph type="title"/>
          </p:nvPr>
        </p:nvSpPr>
        <p:spPr/>
        <p:txBody>
          <a:bodyPr/>
          <a:lstStyle/>
          <a:p>
            <a:r>
              <a:rPr lang="nb-NO"/>
              <a:t>VUE CLI &amp; UI</a:t>
            </a:r>
          </a:p>
        </p:txBody>
      </p:sp>
      <p:sp>
        <p:nvSpPr>
          <p:cNvPr id="3" name="Content Placeholder 2">
            <a:extLst>
              <a:ext uri="{FF2B5EF4-FFF2-40B4-BE49-F238E27FC236}">
                <a16:creationId xmlns:a16="http://schemas.microsoft.com/office/drawing/2014/main" id="{74FEB7A6-FD02-4578-83E1-BAE7BF5CE288}"/>
              </a:ext>
            </a:extLst>
          </p:cNvPr>
          <p:cNvSpPr>
            <a:spLocks noGrp="1"/>
          </p:cNvSpPr>
          <p:nvPr>
            <p:ph sz="half" idx="1"/>
          </p:nvPr>
        </p:nvSpPr>
        <p:spPr>
          <a:xfrm>
            <a:off x="1296162" y="4824604"/>
            <a:ext cx="16436026" cy="7560945"/>
          </a:xfrm>
        </p:spPr>
        <p:txBody>
          <a:bodyPr>
            <a:normAutofit lnSpcReduction="10000"/>
          </a:bodyPr>
          <a:lstStyle/>
          <a:p>
            <a:r>
              <a:rPr lang="nb-NO" sz="4000"/>
              <a:t>Verktøy for å sette opp baseline til nytt prosjekt</a:t>
            </a:r>
          </a:p>
          <a:p>
            <a:r>
              <a:rPr lang="nb-NO" sz="4000"/>
              <a:t>Webpack, Babel, Typescript, Linting, CSS-preprocessors</a:t>
            </a:r>
          </a:p>
          <a:p>
            <a:r>
              <a:rPr lang="nb-NO" sz="4000"/>
              <a:t>Routing</a:t>
            </a:r>
          </a:p>
          <a:p>
            <a:r>
              <a:rPr lang="nb-NO" sz="4000"/>
              <a:t>VueX (Redux pattern)</a:t>
            </a:r>
          </a:p>
          <a:p>
            <a:r>
              <a:rPr lang="nb-NO" sz="4000"/>
              <a:t>Server-side rendering</a:t>
            </a:r>
          </a:p>
          <a:p>
            <a:r>
              <a:rPr lang="nb-NO" sz="4000"/>
              <a:t>Progressive Web App</a:t>
            </a:r>
          </a:p>
          <a:p>
            <a:endParaRPr lang="nb-NO" sz="4000"/>
          </a:p>
          <a:p>
            <a:pPr marL="360000" lvl="1" indent="0">
              <a:buNone/>
            </a:pPr>
            <a:r>
              <a:rPr lang="nb-NO" sz="4000">
                <a:latin typeface="Consolas" panose="020B0609020204030204" pitchFamily="49" charset="0"/>
              </a:rPr>
              <a:t>npm install -g @vue/cli</a:t>
            </a:r>
          </a:p>
          <a:p>
            <a:pPr marL="360000" lvl="1" indent="0">
              <a:buNone/>
            </a:pPr>
            <a:r>
              <a:rPr lang="nb-NO" sz="4000">
                <a:latin typeface="Consolas" panose="020B0609020204030204" pitchFamily="49" charset="0"/>
              </a:rPr>
              <a:t>(npm install -g @vue/cli-service-global)</a:t>
            </a:r>
          </a:p>
          <a:p>
            <a:endParaRPr lang="nb-NO" sz="4000">
              <a:latin typeface="Consolas" panose="020B0609020204030204" pitchFamily="49" charset="0"/>
            </a:endParaRPr>
          </a:p>
          <a:p>
            <a:r>
              <a:rPr lang="nb-NO" sz="4000">
                <a:latin typeface="Consolas" panose="020B0609020204030204" pitchFamily="49" charset="0"/>
              </a:rPr>
              <a:t>vue create hello</a:t>
            </a:r>
          </a:p>
        </p:txBody>
      </p:sp>
      <p:sp>
        <p:nvSpPr>
          <p:cNvPr id="5" name="Slide Number Placeholder 4">
            <a:extLst>
              <a:ext uri="{FF2B5EF4-FFF2-40B4-BE49-F238E27FC236}">
                <a16:creationId xmlns:a16="http://schemas.microsoft.com/office/drawing/2014/main" id="{8B2E5D7B-E15E-4D68-B7A1-9DDEA07AD39C}"/>
              </a:ext>
            </a:extLst>
          </p:cNvPr>
          <p:cNvSpPr>
            <a:spLocks noGrp="1"/>
          </p:cNvSpPr>
          <p:nvPr>
            <p:ph type="sldNum" sz="quarter" idx="12"/>
          </p:nvPr>
        </p:nvSpPr>
        <p:spPr/>
        <p:txBody>
          <a:bodyPr/>
          <a:lstStyle/>
          <a:p>
            <a:fld id="{5751DFAA-887F-4071-8EAD-E8CA316FCF06}" type="slidenum">
              <a:rPr lang="nb-NO" smtClean="0"/>
              <a:pPr/>
              <a:t>15</a:t>
            </a:fld>
            <a:endParaRPr lang="nb-NO" dirty="0"/>
          </a:p>
        </p:txBody>
      </p:sp>
    </p:spTree>
    <p:extLst>
      <p:ext uri="{BB962C8B-B14F-4D97-AF65-F5344CB8AC3E}">
        <p14:creationId xmlns:p14="http://schemas.microsoft.com/office/powerpoint/2010/main" val="212474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81AA-A178-48DE-A9EC-C6A607C7CFF9}"/>
              </a:ext>
            </a:extLst>
          </p:cNvPr>
          <p:cNvSpPr>
            <a:spLocks noGrp="1"/>
          </p:cNvSpPr>
          <p:nvPr>
            <p:ph type="title"/>
          </p:nvPr>
        </p:nvSpPr>
        <p:spPr>
          <a:xfrm>
            <a:off x="1296162" y="2454289"/>
            <a:ext cx="9721215" cy="1661993"/>
          </a:xfrm>
        </p:spPr>
        <p:txBody>
          <a:bodyPr/>
          <a:lstStyle/>
          <a:p>
            <a:r>
              <a:rPr lang="nb-NO"/>
              <a:t>LEKE #2</a:t>
            </a:r>
          </a:p>
        </p:txBody>
      </p:sp>
      <p:sp>
        <p:nvSpPr>
          <p:cNvPr id="3" name="Content Placeholder 2">
            <a:extLst>
              <a:ext uri="{FF2B5EF4-FFF2-40B4-BE49-F238E27FC236}">
                <a16:creationId xmlns:a16="http://schemas.microsoft.com/office/drawing/2014/main" id="{1C531245-F363-4721-A2A2-5063D68C5261}"/>
              </a:ext>
            </a:extLst>
          </p:cNvPr>
          <p:cNvSpPr>
            <a:spLocks noGrp="1"/>
          </p:cNvSpPr>
          <p:nvPr>
            <p:ph sz="half" idx="1"/>
          </p:nvPr>
        </p:nvSpPr>
        <p:spPr/>
        <p:txBody>
          <a:bodyPr>
            <a:normAutofit/>
          </a:bodyPr>
          <a:lstStyle/>
          <a:p>
            <a:r>
              <a:rPr lang="nb-NO" sz="4000">
                <a:latin typeface="Consolas" panose="020B0609020204030204" pitchFamily="49" charset="0"/>
              </a:rPr>
              <a:t>npm install -g @vue/cli</a:t>
            </a:r>
          </a:p>
          <a:p>
            <a:r>
              <a:rPr lang="nb-NO" sz="4000">
                <a:latin typeface="Consolas" panose="020B0609020204030204" pitchFamily="49" charset="0"/>
              </a:rPr>
              <a:t>vue create leke</a:t>
            </a:r>
          </a:p>
          <a:p>
            <a:endParaRPr lang="nb-NO" sz="4000"/>
          </a:p>
        </p:txBody>
      </p:sp>
      <p:sp>
        <p:nvSpPr>
          <p:cNvPr id="5" name="Slide Number Placeholder 4">
            <a:extLst>
              <a:ext uri="{FF2B5EF4-FFF2-40B4-BE49-F238E27FC236}">
                <a16:creationId xmlns:a16="http://schemas.microsoft.com/office/drawing/2014/main" id="{025E94B3-D7CC-4514-A375-58CADEA91DA7}"/>
              </a:ext>
            </a:extLst>
          </p:cNvPr>
          <p:cNvSpPr>
            <a:spLocks noGrp="1"/>
          </p:cNvSpPr>
          <p:nvPr>
            <p:ph type="sldNum" sz="quarter" idx="12"/>
          </p:nvPr>
        </p:nvSpPr>
        <p:spPr/>
        <p:txBody>
          <a:bodyPr/>
          <a:lstStyle/>
          <a:p>
            <a:fld id="{5751DFAA-887F-4071-8EAD-E8CA316FCF06}" type="slidenum">
              <a:rPr lang="nb-NO" smtClean="0"/>
              <a:pPr/>
              <a:t>16</a:t>
            </a:fld>
            <a:endParaRPr lang="nb-NO" dirty="0"/>
          </a:p>
        </p:txBody>
      </p:sp>
      <p:sp>
        <p:nvSpPr>
          <p:cNvPr id="6" name="TextBox 5">
            <a:extLst>
              <a:ext uri="{FF2B5EF4-FFF2-40B4-BE49-F238E27FC236}">
                <a16:creationId xmlns:a16="http://schemas.microsoft.com/office/drawing/2014/main" id="{E71D0B98-010F-41DD-91A3-CC5AE6691F46}"/>
              </a:ext>
            </a:extLst>
          </p:cNvPr>
          <p:cNvSpPr txBox="1"/>
          <p:nvPr/>
        </p:nvSpPr>
        <p:spPr>
          <a:xfrm>
            <a:off x="12191206" y="4824604"/>
            <a:ext cx="10077124" cy="8617744"/>
          </a:xfrm>
          <a:prstGeom prst="rect">
            <a:avLst/>
          </a:prstGeom>
          <a:noFill/>
        </p:spPr>
        <p:txBody>
          <a:bodyPr wrap="square" lIns="0" tIns="0" rIns="0" bIns="0" rtlCol="0">
            <a:spAutoFit/>
          </a:bodyPr>
          <a:lstStyle/>
          <a:p>
            <a:r>
              <a:rPr lang="nb-NO" sz="3200"/>
              <a:t>Lage en meme-generator ved hjelp av:</a:t>
            </a:r>
          </a:p>
          <a:p>
            <a:r>
              <a:rPr lang="nb-NO" sz="3200">
                <a:hlinkClick r:id="rId3"/>
              </a:rPr>
              <a:t>https://cataas.com</a:t>
            </a:r>
            <a:endParaRPr lang="nb-NO" sz="3200"/>
          </a:p>
          <a:p>
            <a:endParaRPr lang="nb-NO" sz="3200"/>
          </a:p>
          <a:p>
            <a:r>
              <a:rPr lang="nb-NO" sz="3200"/>
              <a:t>Søk opp land, vise flagg/stats:</a:t>
            </a:r>
          </a:p>
          <a:p>
            <a:r>
              <a:rPr lang="nb-NO" sz="3200">
                <a:hlinkClick r:id="rId4"/>
              </a:rPr>
              <a:t>https://restcountries.eu</a:t>
            </a:r>
            <a:endParaRPr lang="nb-NO" sz="3200"/>
          </a:p>
          <a:p>
            <a:endParaRPr lang="nb-NO" sz="3200"/>
          </a:p>
          <a:p>
            <a:r>
              <a:rPr lang="nb-NO" sz="3200"/>
              <a:t>Legg til dyrebilder på Leke #1:</a:t>
            </a:r>
          </a:p>
          <a:p>
            <a:r>
              <a:rPr lang="nb-NO" sz="3200">
                <a:hlinkClick r:id="rId5"/>
              </a:rPr>
              <a:t>https://api.icons8.com/api/iconsets/search?term=crocodile</a:t>
            </a:r>
            <a:endParaRPr lang="nb-NO" sz="3200"/>
          </a:p>
          <a:p>
            <a:endParaRPr lang="nb-NO" sz="3200"/>
          </a:p>
          <a:p>
            <a:r>
              <a:rPr lang="nb-NO" sz="3200"/>
              <a:t>Gjenskap ansatt-siden på Novanet.no med filter på kompetanse ;)</a:t>
            </a:r>
            <a:br>
              <a:rPr lang="nb-NO" sz="3200"/>
            </a:br>
            <a:r>
              <a:rPr lang="nb-NO" sz="3200">
                <a:hlinkClick r:id="rId6"/>
              </a:rPr>
              <a:t>http://bit.ly/vueansatte</a:t>
            </a:r>
            <a:endParaRPr lang="nb-NO" sz="3200"/>
          </a:p>
          <a:p>
            <a:endParaRPr lang="nb-NO" sz="3200"/>
          </a:p>
          <a:p>
            <a:r>
              <a:rPr lang="nb-NO" sz="3200"/>
              <a:t>Lage en XKCD frontend:</a:t>
            </a:r>
          </a:p>
          <a:p>
            <a:r>
              <a:rPr lang="nb-NO" sz="3200">
                <a:hlinkClick r:id="rId7"/>
              </a:rPr>
              <a:t>https://xkcd.com/json.html</a:t>
            </a:r>
            <a:endParaRPr lang="nb-NO" sz="3200"/>
          </a:p>
          <a:p>
            <a:endParaRPr lang="nb-NO" sz="3200"/>
          </a:p>
        </p:txBody>
      </p:sp>
      <p:sp>
        <p:nvSpPr>
          <p:cNvPr id="7" name="Title 1">
            <a:extLst>
              <a:ext uri="{FF2B5EF4-FFF2-40B4-BE49-F238E27FC236}">
                <a16:creationId xmlns:a16="http://schemas.microsoft.com/office/drawing/2014/main" id="{D03A2FD7-FAC0-427D-8638-8CE7D14FF92A}"/>
              </a:ext>
            </a:extLst>
          </p:cNvPr>
          <p:cNvSpPr txBox="1">
            <a:spLocks/>
          </p:cNvSpPr>
          <p:nvPr/>
        </p:nvSpPr>
        <p:spPr>
          <a:xfrm>
            <a:off x="12191206" y="2454288"/>
            <a:ext cx="9721215" cy="1661993"/>
          </a:xfrm>
          <a:prstGeom prst="rect">
            <a:avLst/>
          </a:prstGeom>
        </p:spPr>
        <p:txBody>
          <a:bodyPr vert="horz" lIns="0" tIns="0" rIns="0" bIns="0" rtlCol="0" anchor="b" anchorCtr="0">
            <a:normAutofit/>
          </a:bodyPr>
          <a:lstStyle>
            <a:lvl1pPr algn="l" defTabSz="1828709" rtl="0" eaLnBrk="1" latinLnBrk="0" hangingPunct="1">
              <a:lnSpc>
                <a:spcPct val="100000"/>
              </a:lnSpc>
              <a:spcBef>
                <a:spcPct val="0"/>
              </a:spcBef>
              <a:buNone/>
              <a:defRPr sz="6000" b="1" kern="1200">
                <a:solidFill>
                  <a:schemeClr val="tx1"/>
                </a:solidFill>
                <a:latin typeface="+mj-lt"/>
                <a:ea typeface="+mj-ea"/>
                <a:cs typeface="+mj-cs"/>
              </a:defRPr>
            </a:lvl1pPr>
          </a:lstStyle>
          <a:p>
            <a:r>
              <a:rPr lang="nb-NO"/>
              <a:t>FORSLAG</a:t>
            </a:r>
          </a:p>
        </p:txBody>
      </p:sp>
    </p:spTree>
    <p:extLst>
      <p:ext uri="{BB962C8B-B14F-4D97-AF65-F5344CB8AC3E}">
        <p14:creationId xmlns:p14="http://schemas.microsoft.com/office/powerpoint/2010/main" val="3931967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67EEF0-8593-4E66-96BE-2AF5CB2CFCB9}"/>
              </a:ext>
            </a:extLst>
          </p:cNvPr>
          <p:cNvSpPr>
            <a:spLocks noGrp="1"/>
          </p:cNvSpPr>
          <p:nvPr>
            <p:ph type="title"/>
          </p:nvPr>
        </p:nvSpPr>
        <p:spPr/>
        <p:txBody>
          <a:bodyPr/>
          <a:lstStyle/>
          <a:p>
            <a:r>
              <a:rPr lang="nb-NO"/>
              <a:t>I kveld</a:t>
            </a:r>
          </a:p>
        </p:txBody>
      </p:sp>
      <p:sp>
        <p:nvSpPr>
          <p:cNvPr id="5" name="Text Placeholder 4">
            <a:extLst>
              <a:ext uri="{FF2B5EF4-FFF2-40B4-BE49-F238E27FC236}">
                <a16:creationId xmlns:a16="http://schemas.microsoft.com/office/drawing/2014/main" id="{722D1083-DF91-4E0D-A040-7B200E8E2D3D}"/>
              </a:ext>
            </a:extLst>
          </p:cNvPr>
          <p:cNvSpPr>
            <a:spLocks noGrp="1"/>
          </p:cNvSpPr>
          <p:nvPr>
            <p:ph type="body" sz="quarter" idx="13"/>
          </p:nvPr>
        </p:nvSpPr>
        <p:spPr/>
        <p:txBody>
          <a:bodyPr>
            <a:normAutofit/>
          </a:bodyPr>
          <a:lstStyle/>
          <a:p>
            <a:r>
              <a:rPr lang="nb-NO" sz="4000"/>
              <a:t>Vue.js?</a:t>
            </a:r>
          </a:p>
          <a:p>
            <a:r>
              <a:rPr lang="nb-NO" sz="4000"/>
              <a:t>Minimal demo</a:t>
            </a:r>
          </a:p>
          <a:p>
            <a:r>
              <a:rPr lang="nb-NO" sz="4000"/>
              <a:t>Leke #1 - Oppgaver</a:t>
            </a:r>
          </a:p>
          <a:p>
            <a:endParaRPr lang="nb-NO" sz="4000"/>
          </a:p>
          <a:p>
            <a:r>
              <a:rPr lang="nb-NO" sz="4000"/>
              <a:t>.VUE</a:t>
            </a:r>
          </a:p>
          <a:p>
            <a:r>
              <a:rPr lang="nb-NO" sz="4000"/>
              <a:t>Vue CLI &amp; Vue CLI UI</a:t>
            </a:r>
          </a:p>
          <a:p>
            <a:r>
              <a:rPr lang="nb-NO" sz="4000"/>
              <a:t>.VUE demo</a:t>
            </a:r>
          </a:p>
          <a:p>
            <a:r>
              <a:rPr lang="nb-NO" sz="4000"/>
              <a:t>Leke #2 - Sandkasse</a:t>
            </a:r>
          </a:p>
          <a:p>
            <a:endParaRPr lang="nb-NO" sz="4000"/>
          </a:p>
        </p:txBody>
      </p:sp>
      <p:sp>
        <p:nvSpPr>
          <p:cNvPr id="4" name="Slide Number Placeholder 3">
            <a:extLst>
              <a:ext uri="{FF2B5EF4-FFF2-40B4-BE49-F238E27FC236}">
                <a16:creationId xmlns:a16="http://schemas.microsoft.com/office/drawing/2014/main" id="{8F97C74E-D131-4EFD-8AAA-4CC4D5042D00}"/>
              </a:ext>
            </a:extLst>
          </p:cNvPr>
          <p:cNvSpPr>
            <a:spLocks noGrp="1"/>
          </p:cNvSpPr>
          <p:nvPr>
            <p:ph type="sldNum" sz="quarter" idx="16"/>
          </p:nvPr>
        </p:nvSpPr>
        <p:spPr/>
        <p:txBody>
          <a:bodyPr/>
          <a:lstStyle/>
          <a:p>
            <a:fld id="{5751DFAA-887F-4071-8EAD-E8CA316FCF06}" type="slidenum">
              <a:rPr lang="nb-NO" smtClean="0"/>
              <a:pPr/>
              <a:t>2</a:t>
            </a:fld>
            <a:endParaRPr lang="nb-NO"/>
          </a:p>
        </p:txBody>
      </p:sp>
      <p:pic>
        <p:nvPicPr>
          <p:cNvPr id="6" name="Picture 2" descr="Image result for vue js logo transparent">
            <a:extLst>
              <a:ext uri="{FF2B5EF4-FFF2-40B4-BE49-F238E27FC236}">
                <a16:creationId xmlns:a16="http://schemas.microsoft.com/office/drawing/2014/main" id="{3D239352-AD01-475C-9542-0525E1563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952" y="4921526"/>
            <a:ext cx="4485660" cy="3872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40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5DDC-EA76-448B-87DE-965D906876DE}"/>
              </a:ext>
            </a:extLst>
          </p:cNvPr>
          <p:cNvSpPr>
            <a:spLocks noGrp="1"/>
          </p:cNvSpPr>
          <p:nvPr>
            <p:ph type="title"/>
          </p:nvPr>
        </p:nvSpPr>
        <p:spPr/>
        <p:txBody>
          <a:bodyPr/>
          <a:lstStyle/>
          <a:p>
            <a:r>
              <a:rPr lang="nb-NO"/>
              <a:t>Vue.js?</a:t>
            </a:r>
          </a:p>
        </p:txBody>
      </p:sp>
      <p:sp>
        <p:nvSpPr>
          <p:cNvPr id="3" name="Content Placeholder 2">
            <a:extLst>
              <a:ext uri="{FF2B5EF4-FFF2-40B4-BE49-F238E27FC236}">
                <a16:creationId xmlns:a16="http://schemas.microsoft.com/office/drawing/2014/main" id="{56F3DB13-51C1-4D38-8AAA-981EBF3EB0FE}"/>
              </a:ext>
            </a:extLst>
          </p:cNvPr>
          <p:cNvSpPr>
            <a:spLocks noGrp="1"/>
          </p:cNvSpPr>
          <p:nvPr>
            <p:ph sz="half" idx="1"/>
          </p:nvPr>
        </p:nvSpPr>
        <p:spPr>
          <a:xfrm>
            <a:off x="1296162" y="4824604"/>
            <a:ext cx="21904986" cy="7560945"/>
          </a:xfrm>
        </p:spPr>
        <p:txBody>
          <a:bodyPr>
            <a:normAutofit/>
          </a:bodyPr>
          <a:lstStyle/>
          <a:p>
            <a:pPr>
              <a:buFontTx/>
              <a:buChar char="-"/>
            </a:pPr>
            <a:r>
              <a:rPr lang="en-US" sz="5400"/>
              <a:t>Et </a:t>
            </a:r>
            <a:r>
              <a:rPr lang="en-US" sz="5400" b="1"/>
              <a:t>progressivt rammeverk</a:t>
            </a:r>
            <a:r>
              <a:rPr lang="en-US" sz="5400"/>
              <a:t> for å bygge web UI</a:t>
            </a:r>
          </a:p>
          <a:p>
            <a:pPr>
              <a:buFontTx/>
              <a:buChar char="-"/>
            </a:pPr>
            <a:endParaRPr lang="en-US" sz="5400"/>
          </a:p>
          <a:p>
            <a:pPr>
              <a:buFontTx/>
              <a:buChar char="-"/>
            </a:pPr>
            <a:r>
              <a:rPr lang="en-US" sz="5400"/>
              <a:t>To-veis reactive bindinger mellom js-objekter og DOM’en</a:t>
            </a:r>
          </a:p>
          <a:p>
            <a:pPr>
              <a:buFontTx/>
              <a:buChar char="-"/>
            </a:pPr>
            <a:endParaRPr lang="en-US" sz="5400"/>
          </a:p>
          <a:p>
            <a:pPr>
              <a:buFontTx/>
              <a:buChar char="-"/>
            </a:pPr>
            <a:r>
              <a:rPr lang="en-US" sz="5400"/>
              <a:t>Bygd på ES5 features (støtter derfor kun &gt; IE8)</a:t>
            </a:r>
          </a:p>
          <a:p>
            <a:pPr marL="0" indent="0">
              <a:buNone/>
            </a:pPr>
            <a:endParaRPr lang="en-US" sz="5400"/>
          </a:p>
        </p:txBody>
      </p:sp>
      <p:sp>
        <p:nvSpPr>
          <p:cNvPr id="5" name="Slide Number Placeholder 4">
            <a:extLst>
              <a:ext uri="{FF2B5EF4-FFF2-40B4-BE49-F238E27FC236}">
                <a16:creationId xmlns:a16="http://schemas.microsoft.com/office/drawing/2014/main" id="{EFFB73F7-76DA-4A11-9FA3-29480C30D540}"/>
              </a:ext>
            </a:extLst>
          </p:cNvPr>
          <p:cNvSpPr>
            <a:spLocks noGrp="1"/>
          </p:cNvSpPr>
          <p:nvPr>
            <p:ph type="sldNum" sz="quarter" idx="12"/>
          </p:nvPr>
        </p:nvSpPr>
        <p:spPr/>
        <p:txBody>
          <a:bodyPr/>
          <a:lstStyle/>
          <a:p>
            <a:fld id="{5751DFAA-887F-4071-8EAD-E8CA316FCF06}" type="slidenum">
              <a:rPr lang="nb-NO" smtClean="0"/>
              <a:pPr/>
              <a:t>3</a:t>
            </a:fld>
            <a:endParaRPr lang="nb-NO" dirty="0"/>
          </a:p>
        </p:txBody>
      </p:sp>
    </p:spTree>
    <p:extLst>
      <p:ext uri="{BB962C8B-B14F-4D97-AF65-F5344CB8AC3E}">
        <p14:creationId xmlns:p14="http://schemas.microsoft.com/office/powerpoint/2010/main" val="17578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968C-8E5F-4B87-8E33-190F03714EB0}"/>
              </a:ext>
            </a:extLst>
          </p:cNvPr>
          <p:cNvSpPr>
            <a:spLocks noGrp="1"/>
          </p:cNvSpPr>
          <p:nvPr>
            <p:ph type="title"/>
          </p:nvPr>
        </p:nvSpPr>
        <p:spPr/>
        <p:txBody>
          <a:bodyPr/>
          <a:lstStyle/>
          <a:p>
            <a:r>
              <a:rPr lang="nb-NO"/>
              <a:t>Har alle de vanlige greiene</a:t>
            </a:r>
          </a:p>
        </p:txBody>
      </p:sp>
      <p:sp>
        <p:nvSpPr>
          <p:cNvPr id="3" name="Content Placeholder 2">
            <a:extLst>
              <a:ext uri="{FF2B5EF4-FFF2-40B4-BE49-F238E27FC236}">
                <a16:creationId xmlns:a16="http://schemas.microsoft.com/office/drawing/2014/main" id="{5293612E-8AD2-4DC8-8212-5D2C3BEF1145}"/>
              </a:ext>
            </a:extLst>
          </p:cNvPr>
          <p:cNvSpPr>
            <a:spLocks noGrp="1"/>
          </p:cNvSpPr>
          <p:nvPr>
            <p:ph sz="half" idx="1"/>
          </p:nvPr>
        </p:nvSpPr>
        <p:spPr>
          <a:xfrm>
            <a:off x="1296162" y="4824604"/>
            <a:ext cx="20777029" cy="7560945"/>
          </a:xfrm>
        </p:spPr>
        <p:txBody>
          <a:bodyPr>
            <a:normAutofit fontScale="92500" lnSpcReduction="10000"/>
          </a:bodyPr>
          <a:lstStyle/>
          <a:p>
            <a:r>
              <a:rPr lang="nb-NO" sz="4400"/>
              <a:t>Directives (v-if, v-else, v-show, v-model, v-for)</a:t>
            </a:r>
          </a:p>
          <a:p>
            <a:endParaRPr lang="nb-NO" sz="4400"/>
          </a:p>
          <a:p>
            <a:r>
              <a:rPr lang="nb-NO" sz="4400"/>
              <a:t>Bindings (v-bind:href -&gt; :href)</a:t>
            </a:r>
          </a:p>
          <a:p>
            <a:endParaRPr lang="nb-NO" sz="4400"/>
          </a:p>
          <a:p>
            <a:r>
              <a:rPr lang="nb-NO" sz="4400"/>
              <a:t>Events (v-on:mouseover -&gt; @mouseover)</a:t>
            </a:r>
          </a:p>
          <a:p>
            <a:endParaRPr lang="nb-NO" sz="4400"/>
          </a:p>
          <a:p>
            <a:r>
              <a:rPr lang="nb-NO" sz="4400"/>
              <a:t>Komponenter (.Vue)</a:t>
            </a:r>
          </a:p>
          <a:p>
            <a:endParaRPr lang="nb-NO" sz="4400"/>
          </a:p>
          <a:p>
            <a:r>
              <a:rPr lang="nb-NO" sz="4400"/>
              <a:t>Lifecycle events (created, mounted, updated, destroyed etc)</a:t>
            </a:r>
            <a:br>
              <a:rPr lang="nb-NO" sz="4400"/>
            </a:br>
            <a:endParaRPr lang="nb-NO" sz="4400"/>
          </a:p>
          <a:p>
            <a:r>
              <a:rPr lang="nb-NO" sz="4400"/>
              <a:t>Lage egne directives, bindings og events</a:t>
            </a:r>
          </a:p>
          <a:p>
            <a:pPr marL="0" indent="0">
              <a:buNone/>
            </a:pPr>
            <a:endParaRPr lang="nb-NO"/>
          </a:p>
        </p:txBody>
      </p:sp>
      <p:sp>
        <p:nvSpPr>
          <p:cNvPr id="5" name="Slide Number Placeholder 4">
            <a:extLst>
              <a:ext uri="{FF2B5EF4-FFF2-40B4-BE49-F238E27FC236}">
                <a16:creationId xmlns:a16="http://schemas.microsoft.com/office/drawing/2014/main" id="{4CBB3E47-6AE4-4AC5-8490-7592F219450E}"/>
              </a:ext>
            </a:extLst>
          </p:cNvPr>
          <p:cNvSpPr>
            <a:spLocks noGrp="1"/>
          </p:cNvSpPr>
          <p:nvPr>
            <p:ph type="sldNum" sz="quarter" idx="12"/>
          </p:nvPr>
        </p:nvSpPr>
        <p:spPr/>
        <p:txBody>
          <a:bodyPr/>
          <a:lstStyle/>
          <a:p>
            <a:fld id="{5751DFAA-887F-4071-8EAD-E8CA316FCF06}" type="slidenum">
              <a:rPr lang="nb-NO" smtClean="0"/>
              <a:pPr/>
              <a:t>4</a:t>
            </a:fld>
            <a:endParaRPr lang="nb-NO" dirty="0"/>
          </a:p>
        </p:txBody>
      </p:sp>
    </p:spTree>
    <p:extLst>
      <p:ext uri="{BB962C8B-B14F-4D97-AF65-F5344CB8AC3E}">
        <p14:creationId xmlns:p14="http://schemas.microsoft.com/office/powerpoint/2010/main" val="228631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A41-B458-4FA3-9D35-B87D11A85F9C}"/>
              </a:ext>
            </a:extLst>
          </p:cNvPr>
          <p:cNvSpPr>
            <a:spLocks noGrp="1"/>
          </p:cNvSpPr>
          <p:nvPr>
            <p:ph type="title"/>
          </p:nvPr>
        </p:nvSpPr>
        <p:spPr/>
        <p:txBody>
          <a:bodyPr/>
          <a:lstStyle/>
          <a:p>
            <a:r>
              <a:rPr lang="nb-NO"/>
              <a:t>🤩🤩🤩</a:t>
            </a:r>
          </a:p>
        </p:txBody>
      </p:sp>
      <p:sp>
        <p:nvSpPr>
          <p:cNvPr id="5" name="Slide Number Placeholder 4">
            <a:extLst>
              <a:ext uri="{FF2B5EF4-FFF2-40B4-BE49-F238E27FC236}">
                <a16:creationId xmlns:a16="http://schemas.microsoft.com/office/drawing/2014/main" id="{0FBB50C3-8371-45E8-B491-1446B5B81E80}"/>
              </a:ext>
            </a:extLst>
          </p:cNvPr>
          <p:cNvSpPr>
            <a:spLocks noGrp="1"/>
          </p:cNvSpPr>
          <p:nvPr>
            <p:ph type="sldNum" sz="quarter" idx="12"/>
          </p:nvPr>
        </p:nvSpPr>
        <p:spPr/>
        <p:txBody>
          <a:bodyPr/>
          <a:lstStyle/>
          <a:p>
            <a:fld id="{5751DFAA-887F-4071-8EAD-E8CA316FCF06}" type="slidenum">
              <a:rPr lang="nb-NO" smtClean="0"/>
              <a:pPr/>
              <a:t>5</a:t>
            </a:fld>
            <a:endParaRPr lang="nb-NO" dirty="0"/>
          </a:p>
        </p:txBody>
      </p:sp>
      <p:pic>
        <p:nvPicPr>
          <p:cNvPr id="6" name="Picture 5">
            <a:extLst>
              <a:ext uri="{FF2B5EF4-FFF2-40B4-BE49-F238E27FC236}">
                <a16:creationId xmlns:a16="http://schemas.microsoft.com/office/drawing/2014/main" id="{28BB1DAD-3D4D-4037-8B1E-B72601BE4D74}"/>
              </a:ext>
            </a:extLst>
          </p:cNvPr>
          <p:cNvPicPr>
            <a:picLocks noChangeAspect="1"/>
          </p:cNvPicPr>
          <p:nvPr/>
        </p:nvPicPr>
        <p:blipFill>
          <a:blip r:embed="rId3"/>
          <a:stretch>
            <a:fillRect/>
          </a:stretch>
        </p:blipFill>
        <p:spPr>
          <a:xfrm>
            <a:off x="11377422" y="1086526"/>
            <a:ext cx="11871522" cy="11542948"/>
          </a:xfrm>
          <a:prstGeom prst="rect">
            <a:avLst/>
          </a:prstGeom>
        </p:spPr>
      </p:pic>
      <p:sp>
        <p:nvSpPr>
          <p:cNvPr id="7" name="TextBox 6">
            <a:extLst>
              <a:ext uri="{FF2B5EF4-FFF2-40B4-BE49-F238E27FC236}">
                <a16:creationId xmlns:a16="http://schemas.microsoft.com/office/drawing/2014/main" id="{6CF16E3D-D830-400A-9A75-E7EA5C421444}"/>
              </a:ext>
            </a:extLst>
          </p:cNvPr>
          <p:cNvSpPr txBox="1"/>
          <p:nvPr/>
        </p:nvSpPr>
        <p:spPr>
          <a:xfrm>
            <a:off x="1488140" y="8408894"/>
            <a:ext cx="7906871" cy="3139321"/>
          </a:xfrm>
          <a:prstGeom prst="rect">
            <a:avLst/>
          </a:prstGeom>
          <a:noFill/>
        </p:spPr>
        <p:txBody>
          <a:bodyPr wrap="square" lIns="0" tIns="0" rIns="0" bIns="0" rtlCol="0">
            <a:spAutoFit/>
          </a:bodyPr>
          <a:lstStyle/>
          <a:p>
            <a:pPr algn="l"/>
            <a:r>
              <a:rPr lang="nb-NO"/>
              <a:t>NPM DLs</a:t>
            </a:r>
          </a:p>
          <a:p>
            <a:pPr algn="l"/>
            <a:endParaRPr lang="nb-NO"/>
          </a:p>
          <a:p>
            <a:r>
              <a:rPr lang="nb-NO"/>
              <a:t>React		</a:t>
            </a:r>
            <a:r>
              <a:rPr lang="nb-NO" sz="4400" b="1"/>
              <a:t>3 158 663 / uke</a:t>
            </a:r>
            <a:endParaRPr lang="nb-NO"/>
          </a:p>
          <a:p>
            <a:r>
              <a:rPr lang="nb-NO"/>
              <a:t>Angular		</a:t>
            </a:r>
            <a:r>
              <a:rPr lang="nb-NO" sz="4400" b="1"/>
              <a:t>1 582 146 / uke</a:t>
            </a:r>
          </a:p>
          <a:p>
            <a:r>
              <a:rPr lang="nb-NO"/>
              <a:t>Vue.js		</a:t>
            </a:r>
            <a:r>
              <a:rPr lang="nb-NO" sz="4400" b="1"/>
              <a:t>548 523 / uke</a:t>
            </a:r>
            <a:endParaRPr lang="nb-NO"/>
          </a:p>
        </p:txBody>
      </p:sp>
    </p:spTree>
    <p:extLst>
      <p:ext uri="{BB962C8B-B14F-4D97-AF65-F5344CB8AC3E}">
        <p14:creationId xmlns:p14="http://schemas.microsoft.com/office/powerpoint/2010/main" val="19514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05F6DA-DD50-4CD2-9A59-C93FBDF5C818}"/>
              </a:ext>
            </a:extLst>
          </p:cNvPr>
          <p:cNvSpPr>
            <a:spLocks noGrp="1"/>
          </p:cNvSpPr>
          <p:nvPr>
            <p:ph sz="half" idx="1"/>
          </p:nvPr>
        </p:nvSpPr>
        <p:spPr>
          <a:xfrm>
            <a:off x="1296162" y="4824604"/>
            <a:ext cx="20362567" cy="7560945"/>
          </a:xfrm>
        </p:spPr>
        <p:txBody>
          <a:bodyPr>
            <a:normAutofit/>
          </a:bodyPr>
          <a:lstStyle/>
          <a:p>
            <a:pPr marL="0" indent="0">
              <a:buNone/>
            </a:pPr>
            <a:r>
              <a:rPr lang="nb-NO" sz="6600" b="1"/>
              <a:t>Angular – Google, 2010</a:t>
            </a:r>
          </a:p>
          <a:p>
            <a:pPr marL="0" indent="0">
              <a:buNone/>
            </a:pPr>
            <a:r>
              <a:rPr lang="nb-NO" sz="6600" b="1"/>
              <a:t>React – Facebook, 2013</a:t>
            </a:r>
          </a:p>
          <a:p>
            <a:pPr marL="0" indent="0">
              <a:buNone/>
            </a:pPr>
            <a:endParaRPr lang="nb-NO" sz="6600" b="1"/>
          </a:p>
          <a:p>
            <a:pPr marL="0" indent="0">
              <a:buNone/>
            </a:pPr>
            <a:r>
              <a:rPr lang="nb-NO" sz="6600" b="1"/>
              <a:t>Vue.js?</a:t>
            </a:r>
          </a:p>
          <a:p>
            <a:pPr marL="0" indent="0">
              <a:buNone/>
            </a:pPr>
            <a:endParaRPr lang="nb-NO" sz="6600" b="1"/>
          </a:p>
          <a:p>
            <a:pPr marL="0" indent="0">
              <a:buNone/>
            </a:pPr>
            <a:r>
              <a:rPr lang="nb-NO" sz="6600" b="1"/>
              <a:t>			</a:t>
            </a:r>
          </a:p>
        </p:txBody>
      </p:sp>
      <p:sp>
        <p:nvSpPr>
          <p:cNvPr id="5" name="Slide Number Placeholder 4">
            <a:extLst>
              <a:ext uri="{FF2B5EF4-FFF2-40B4-BE49-F238E27FC236}">
                <a16:creationId xmlns:a16="http://schemas.microsoft.com/office/drawing/2014/main" id="{1AD80231-4D6F-45E2-9739-EA499528419D}"/>
              </a:ext>
            </a:extLst>
          </p:cNvPr>
          <p:cNvSpPr>
            <a:spLocks noGrp="1"/>
          </p:cNvSpPr>
          <p:nvPr>
            <p:ph type="sldNum" sz="quarter" idx="12"/>
          </p:nvPr>
        </p:nvSpPr>
        <p:spPr/>
        <p:txBody>
          <a:bodyPr/>
          <a:lstStyle/>
          <a:p>
            <a:fld id="{5751DFAA-887F-4071-8EAD-E8CA316FCF06}" type="slidenum">
              <a:rPr lang="nb-NO" smtClean="0"/>
              <a:pPr/>
              <a:t>6</a:t>
            </a:fld>
            <a:endParaRPr lang="nb-NO"/>
          </a:p>
        </p:txBody>
      </p:sp>
    </p:spTree>
    <p:extLst>
      <p:ext uri="{BB962C8B-B14F-4D97-AF65-F5344CB8AC3E}">
        <p14:creationId xmlns:p14="http://schemas.microsoft.com/office/powerpoint/2010/main" val="3162011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05F6DA-DD50-4CD2-9A59-C93FBDF5C818}"/>
              </a:ext>
            </a:extLst>
          </p:cNvPr>
          <p:cNvSpPr>
            <a:spLocks noGrp="1"/>
          </p:cNvSpPr>
          <p:nvPr>
            <p:ph sz="half" idx="1"/>
          </p:nvPr>
        </p:nvSpPr>
        <p:spPr>
          <a:xfrm>
            <a:off x="1296162" y="4824604"/>
            <a:ext cx="20362567" cy="7560945"/>
          </a:xfrm>
        </p:spPr>
        <p:txBody>
          <a:bodyPr>
            <a:normAutofit/>
          </a:bodyPr>
          <a:lstStyle/>
          <a:p>
            <a:pPr marL="0" indent="0">
              <a:buNone/>
            </a:pPr>
            <a:r>
              <a:rPr lang="nb-NO" sz="6600" b="1"/>
              <a:t>Angular – Google, 2010</a:t>
            </a:r>
          </a:p>
          <a:p>
            <a:pPr marL="0" indent="0">
              <a:buNone/>
            </a:pPr>
            <a:r>
              <a:rPr lang="nb-NO" sz="6600" b="1"/>
              <a:t>React – Facebook, 2013</a:t>
            </a:r>
          </a:p>
          <a:p>
            <a:pPr marL="0" indent="0">
              <a:buNone/>
            </a:pPr>
            <a:endParaRPr lang="nb-NO" sz="6600" b="1"/>
          </a:p>
          <a:p>
            <a:pPr marL="0" indent="0">
              <a:buNone/>
            </a:pPr>
            <a:r>
              <a:rPr lang="nb-NO" sz="6600" b="1"/>
              <a:t>Vue.js?</a:t>
            </a:r>
          </a:p>
          <a:p>
            <a:pPr marL="0" indent="0">
              <a:buNone/>
            </a:pPr>
            <a:r>
              <a:rPr lang="nb-NO" sz="6600" b="1"/>
              <a:t>			Laget av</a:t>
            </a:r>
            <a:br>
              <a:rPr lang="nb-NO" sz="6600" b="1"/>
            </a:br>
            <a:r>
              <a:rPr lang="nb-NO" sz="6600" b="1"/>
              <a:t>			han her i 2014  -&gt;</a:t>
            </a:r>
          </a:p>
        </p:txBody>
      </p:sp>
      <p:sp>
        <p:nvSpPr>
          <p:cNvPr id="5" name="Slide Number Placeholder 4">
            <a:extLst>
              <a:ext uri="{FF2B5EF4-FFF2-40B4-BE49-F238E27FC236}">
                <a16:creationId xmlns:a16="http://schemas.microsoft.com/office/drawing/2014/main" id="{1AD80231-4D6F-45E2-9739-EA499528419D}"/>
              </a:ext>
            </a:extLst>
          </p:cNvPr>
          <p:cNvSpPr>
            <a:spLocks noGrp="1"/>
          </p:cNvSpPr>
          <p:nvPr>
            <p:ph type="sldNum" sz="quarter" idx="12"/>
          </p:nvPr>
        </p:nvSpPr>
        <p:spPr/>
        <p:txBody>
          <a:bodyPr/>
          <a:lstStyle/>
          <a:p>
            <a:fld id="{5751DFAA-887F-4071-8EAD-E8CA316FCF06}" type="slidenum">
              <a:rPr lang="nb-NO" smtClean="0"/>
              <a:pPr/>
              <a:t>7</a:t>
            </a:fld>
            <a:endParaRPr lang="nb-NO"/>
          </a:p>
        </p:txBody>
      </p:sp>
      <p:pic>
        <p:nvPicPr>
          <p:cNvPr id="4098" name="Picture 2" descr="https://cdn-images-1.medium.com/max/800/1*4JPr5veRTbx8YOFXX2BPYw.jpeg">
            <a:extLst>
              <a:ext uri="{FF2B5EF4-FFF2-40B4-BE49-F238E27FC236}">
                <a16:creationId xmlns:a16="http://schemas.microsoft.com/office/drawing/2014/main" id="{E564A3A9-1623-4A9F-B610-5E573E60C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2357" y="1162050"/>
            <a:ext cx="7620000" cy="1139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9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17FA-C9C3-4123-8828-2A543AC23116}"/>
              </a:ext>
            </a:extLst>
          </p:cNvPr>
          <p:cNvSpPr>
            <a:spLocks noGrp="1"/>
          </p:cNvSpPr>
          <p:nvPr>
            <p:ph type="title"/>
          </p:nvPr>
        </p:nvSpPr>
        <p:spPr/>
        <p:txBody>
          <a:bodyPr/>
          <a:lstStyle/>
          <a:p>
            <a:r>
              <a:rPr lang="nb-NO"/>
              <a:t>Evan You</a:t>
            </a:r>
          </a:p>
        </p:txBody>
      </p:sp>
      <p:sp>
        <p:nvSpPr>
          <p:cNvPr id="3" name="Content Placeholder 2">
            <a:extLst>
              <a:ext uri="{FF2B5EF4-FFF2-40B4-BE49-F238E27FC236}">
                <a16:creationId xmlns:a16="http://schemas.microsoft.com/office/drawing/2014/main" id="{55476DB8-79FE-46B2-A323-F159A5FB9D5F}"/>
              </a:ext>
            </a:extLst>
          </p:cNvPr>
          <p:cNvSpPr>
            <a:spLocks noGrp="1"/>
          </p:cNvSpPr>
          <p:nvPr>
            <p:ph sz="half" idx="1"/>
          </p:nvPr>
        </p:nvSpPr>
        <p:spPr/>
        <p:txBody>
          <a:bodyPr>
            <a:normAutofit/>
          </a:bodyPr>
          <a:lstStyle/>
          <a:p>
            <a:r>
              <a:rPr lang="nb-NO" sz="4000"/>
              <a:t>Kina -&gt; USA</a:t>
            </a:r>
          </a:p>
          <a:p>
            <a:endParaRPr lang="nb-NO" sz="4000"/>
          </a:p>
          <a:p>
            <a:r>
              <a:rPr lang="nb-NO" sz="4000"/>
              <a:t>Headhuntet til Google Chrome Experience – «rapid prototyping»</a:t>
            </a:r>
          </a:p>
          <a:p>
            <a:endParaRPr lang="nb-NO" sz="4000"/>
          </a:p>
          <a:p>
            <a:r>
              <a:rPr lang="nb-NO" sz="4000"/>
              <a:t>Core dev på meteor.js</a:t>
            </a:r>
          </a:p>
          <a:p>
            <a:endParaRPr lang="nb-NO" sz="4000"/>
          </a:p>
          <a:p>
            <a:r>
              <a:rPr lang="nb-NO" sz="4000"/>
              <a:t>A</a:t>
            </a:r>
            <a:r>
              <a:rPr lang="nb-NO" sz="4000" strike="sngStrike"/>
              <a:t>ngular</a:t>
            </a:r>
            <a:r>
              <a:rPr lang="nb-NO" sz="4000"/>
              <a:t> </a:t>
            </a:r>
            <a:r>
              <a:rPr lang="nb-NO" sz="4000" strike="sngStrike"/>
              <a:t>Seed.js</a:t>
            </a:r>
            <a:r>
              <a:rPr lang="nb-NO" sz="4000"/>
              <a:t> </a:t>
            </a:r>
            <a:r>
              <a:rPr lang="nb-NO" sz="4000" strike="sngStrike"/>
              <a:t>View.js</a:t>
            </a:r>
            <a:r>
              <a:rPr lang="nb-NO" sz="4000"/>
              <a:t>  </a:t>
            </a:r>
            <a:r>
              <a:rPr lang="nb-NO" sz="4000" b="1"/>
              <a:t>Vue.js</a:t>
            </a:r>
          </a:p>
          <a:p>
            <a:endParaRPr lang="nb-NO" sz="4000"/>
          </a:p>
          <a:p>
            <a:r>
              <a:rPr lang="nb-NO" sz="4000"/>
              <a:t>Første public release i 2014</a:t>
            </a:r>
          </a:p>
        </p:txBody>
      </p:sp>
      <p:sp>
        <p:nvSpPr>
          <p:cNvPr id="5" name="Slide Number Placeholder 4">
            <a:extLst>
              <a:ext uri="{FF2B5EF4-FFF2-40B4-BE49-F238E27FC236}">
                <a16:creationId xmlns:a16="http://schemas.microsoft.com/office/drawing/2014/main" id="{C2EC1AC5-4CC6-48E4-BED9-CA043947B77A}"/>
              </a:ext>
            </a:extLst>
          </p:cNvPr>
          <p:cNvSpPr>
            <a:spLocks noGrp="1"/>
          </p:cNvSpPr>
          <p:nvPr>
            <p:ph type="sldNum" sz="quarter" idx="12"/>
          </p:nvPr>
        </p:nvSpPr>
        <p:spPr/>
        <p:txBody>
          <a:bodyPr/>
          <a:lstStyle/>
          <a:p>
            <a:fld id="{5751DFAA-887F-4071-8EAD-E8CA316FCF06}" type="slidenum">
              <a:rPr lang="nb-NO" smtClean="0"/>
              <a:pPr/>
              <a:t>8</a:t>
            </a:fld>
            <a:endParaRPr lang="nb-NO" dirty="0"/>
          </a:p>
        </p:txBody>
      </p:sp>
      <p:pic>
        <p:nvPicPr>
          <p:cNvPr id="5122" name="Picture 2" descr="https://cdn-images-1.medium.com/max/800/0*xkJgg-6HskYrQ3N7.jpeg">
            <a:extLst>
              <a:ext uri="{FF2B5EF4-FFF2-40B4-BE49-F238E27FC236}">
                <a16:creationId xmlns:a16="http://schemas.microsoft.com/office/drawing/2014/main" id="{65ED7C4D-E279-463C-AFD8-A6D3C55B4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090" y="3285285"/>
            <a:ext cx="9267476" cy="926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44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17FA-C9C3-4123-8828-2A543AC23116}"/>
              </a:ext>
            </a:extLst>
          </p:cNvPr>
          <p:cNvSpPr>
            <a:spLocks noGrp="1"/>
          </p:cNvSpPr>
          <p:nvPr>
            <p:ph type="title"/>
          </p:nvPr>
        </p:nvSpPr>
        <p:spPr/>
        <p:txBody>
          <a:bodyPr/>
          <a:lstStyle/>
          <a:p>
            <a:r>
              <a:rPr lang="nb-NO"/>
              <a:t>Kjerneverdier</a:t>
            </a:r>
          </a:p>
        </p:txBody>
      </p:sp>
      <p:sp>
        <p:nvSpPr>
          <p:cNvPr id="3" name="Content Placeholder 2">
            <a:extLst>
              <a:ext uri="{FF2B5EF4-FFF2-40B4-BE49-F238E27FC236}">
                <a16:creationId xmlns:a16="http://schemas.microsoft.com/office/drawing/2014/main" id="{55476DB8-79FE-46B2-A323-F159A5FB9D5F}"/>
              </a:ext>
            </a:extLst>
          </p:cNvPr>
          <p:cNvSpPr>
            <a:spLocks noGrp="1"/>
          </p:cNvSpPr>
          <p:nvPr>
            <p:ph sz="half" idx="1"/>
          </p:nvPr>
        </p:nvSpPr>
        <p:spPr/>
        <p:txBody>
          <a:bodyPr>
            <a:normAutofit/>
          </a:bodyPr>
          <a:lstStyle/>
          <a:p>
            <a:r>
              <a:rPr lang="nb-NO" sz="4000"/>
              <a:t>Samtlige commits har 100% testdekning</a:t>
            </a:r>
          </a:p>
          <a:p>
            <a:endParaRPr lang="nb-NO" sz="4000"/>
          </a:p>
          <a:p>
            <a:r>
              <a:rPr lang="nb-NO" sz="4000"/>
              <a:t>Low barrier to entry</a:t>
            </a:r>
          </a:p>
          <a:p>
            <a:endParaRPr lang="nb-NO" sz="4000"/>
          </a:p>
          <a:p>
            <a:r>
              <a:rPr lang="nb-NO" sz="4000"/>
              <a:t>Minimal kjerne</a:t>
            </a:r>
          </a:p>
          <a:p>
            <a:endParaRPr lang="nb-NO" sz="4000"/>
          </a:p>
          <a:p>
            <a:r>
              <a:rPr lang="nb-NO" sz="4000"/>
              <a:t>God dokumentasjon</a:t>
            </a:r>
          </a:p>
          <a:p>
            <a:endParaRPr lang="nb-NO" sz="4000"/>
          </a:p>
          <a:p>
            <a:r>
              <a:rPr lang="nb-NO" sz="4000"/>
              <a:t>Vennlig økosystem</a:t>
            </a:r>
          </a:p>
          <a:p>
            <a:endParaRPr lang="nb-NO" sz="4000"/>
          </a:p>
        </p:txBody>
      </p:sp>
      <p:sp>
        <p:nvSpPr>
          <p:cNvPr id="5" name="Slide Number Placeholder 4">
            <a:extLst>
              <a:ext uri="{FF2B5EF4-FFF2-40B4-BE49-F238E27FC236}">
                <a16:creationId xmlns:a16="http://schemas.microsoft.com/office/drawing/2014/main" id="{C2EC1AC5-4CC6-48E4-BED9-CA043947B77A}"/>
              </a:ext>
            </a:extLst>
          </p:cNvPr>
          <p:cNvSpPr>
            <a:spLocks noGrp="1"/>
          </p:cNvSpPr>
          <p:nvPr>
            <p:ph type="sldNum" sz="quarter" idx="12"/>
          </p:nvPr>
        </p:nvSpPr>
        <p:spPr/>
        <p:txBody>
          <a:bodyPr/>
          <a:lstStyle/>
          <a:p>
            <a:fld id="{5751DFAA-887F-4071-8EAD-E8CA316FCF06}" type="slidenum">
              <a:rPr lang="nb-NO" smtClean="0"/>
              <a:pPr/>
              <a:t>9</a:t>
            </a:fld>
            <a:endParaRPr lang="nb-NO" dirty="0"/>
          </a:p>
        </p:txBody>
      </p:sp>
    </p:spTree>
    <p:extLst>
      <p:ext uri="{BB962C8B-B14F-4D97-AF65-F5344CB8AC3E}">
        <p14:creationId xmlns:p14="http://schemas.microsoft.com/office/powerpoint/2010/main" val="3102979601"/>
      </p:ext>
    </p:extLst>
  </p:cSld>
  <p:clrMapOvr>
    <a:masterClrMapping/>
  </p:clrMapOvr>
</p:sld>
</file>

<file path=ppt/theme/theme1.xml><?xml version="1.0" encoding="utf-8"?>
<a:theme xmlns:a="http://schemas.openxmlformats.org/drawingml/2006/main" name="Office-tema">
  <a:themeElements>
    <a:clrScheme name="NovaNet">
      <a:dk1>
        <a:srgbClr val="000000"/>
      </a:dk1>
      <a:lt1>
        <a:sysClr val="window" lastClr="FFFFFF"/>
      </a:lt1>
      <a:dk2>
        <a:srgbClr val="1A1A1A"/>
      </a:dk2>
      <a:lt2>
        <a:srgbClr val="E7E6E6"/>
      </a:lt2>
      <a:accent1>
        <a:srgbClr val="50E2C1"/>
      </a:accent1>
      <a:accent2>
        <a:srgbClr val="DEF7F3"/>
      </a:accent2>
      <a:accent3>
        <a:srgbClr val="1A1A1A"/>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2800" dirty="0" smtClean="0"/>
        </a:defPPr>
      </a:lstStyle>
    </a:txDef>
  </a:objectDefaults>
  <a:extraClrSchemeLst/>
  <a:extLst>
    <a:ext uri="{05A4C25C-085E-4340-85A3-A5531E510DB2}">
      <thm15:themeFamily xmlns:thm15="http://schemas.microsoft.com/office/thememl/2012/main" name="PPTmal_NovaNet.potx" id="{3E1DFB9F-73B0-4824-8013-7709DDE57D9E}" vid="{4DD8B0E2-6BA4-492B-8948-5EEC8C7A0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3B8C5081DF4EDD409D40F1D0A3347347" ma:contentTypeVersion="6" ma:contentTypeDescription="Opprett et nytt dokument." ma:contentTypeScope="" ma:versionID="c0fa96277274c5c9b2255ddb307a6ff2">
  <xsd:schema xmlns:xsd="http://www.w3.org/2001/XMLSchema" xmlns:xs="http://www.w3.org/2001/XMLSchema" xmlns:p="http://schemas.microsoft.com/office/2006/metadata/properties" xmlns:ns2="76f69f02-d2b4-4ee3-ab2a-ebaa3f402671" xmlns:ns3="d656ca63-4431-4959-be4b-3ff5c53ff656" targetNamespace="http://schemas.microsoft.com/office/2006/metadata/properties" ma:root="true" ma:fieldsID="7d1e0a13de3d2cbffeefa691c8b23b8d" ns2:_="" ns3:_="">
    <xsd:import namespace="76f69f02-d2b4-4ee3-ab2a-ebaa3f402671"/>
    <xsd:import namespace="d656ca63-4431-4959-be4b-3ff5c53ff65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f69f02-d2b4-4ee3-ab2a-ebaa3f402671" elementFormDefault="qualified">
    <xsd:import namespace="http://schemas.microsoft.com/office/2006/documentManagement/types"/>
    <xsd:import namespace="http://schemas.microsoft.com/office/infopath/2007/PartnerControls"/>
    <xsd:element name="SharedWithUsers" ma:index="8" nillable="true" ma:displayName="Delt me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ingsdetaljer"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656ca63-4431-4959-be4b-3ff5c53ff65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BE9697-816C-43D4-97BE-7D1002308032}">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d656ca63-4431-4959-be4b-3ff5c53ff656"/>
    <ds:schemaRef ds:uri="76f69f02-d2b4-4ee3-ab2a-ebaa3f402671"/>
    <ds:schemaRef ds:uri="http://www.w3.org/XML/1998/namespace"/>
    <ds:schemaRef ds:uri="http://purl.org/dc/dcmitype/"/>
  </ds:schemaRefs>
</ds:datastoreItem>
</file>

<file path=customXml/itemProps2.xml><?xml version="1.0" encoding="utf-8"?>
<ds:datastoreItem xmlns:ds="http://schemas.openxmlformats.org/officeDocument/2006/customXml" ds:itemID="{A22F2512-3B93-4076-8F95-A02C1A5157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f69f02-d2b4-4ee3-ab2a-ebaa3f402671"/>
    <ds:schemaRef ds:uri="d656ca63-4431-4959-be4b-3ff5c53ff6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F8C960-9379-4EC1-877F-9748088761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PPTmal_NovaNet</Template>
  <TotalTime>569</TotalTime>
  <Words>1649</Words>
  <Application>Microsoft Office PowerPoint</Application>
  <PresentationFormat>Custom</PresentationFormat>
  <Paragraphs>219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Consolas</vt:lpstr>
      <vt:lpstr>Office-tema</vt:lpstr>
      <vt:lpstr>Vue.js</vt:lpstr>
      <vt:lpstr>I kveld</vt:lpstr>
      <vt:lpstr>Vue.js?</vt:lpstr>
      <vt:lpstr>Har alle de vanlige greiene</vt:lpstr>
      <vt:lpstr>🤩🤩🤩</vt:lpstr>
      <vt:lpstr>PowerPoint Presentation</vt:lpstr>
      <vt:lpstr>PowerPoint Presentation</vt:lpstr>
      <vt:lpstr>Evan You</vt:lpstr>
      <vt:lpstr>Kjerneverdier</vt:lpstr>
      <vt:lpstr>PowerPoint Presentation</vt:lpstr>
      <vt:lpstr>Adoptert fra økosystemet</vt:lpstr>
      <vt:lpstr>DEMO – Minimal Vue</vt:lpstr>
      <vt:lpstr>LEKE #1</vt:lpstr>
      <vt:lpstr>.VUE</vt:lpstr>
      <vt:lpstr>VUE CLI &amp; UI</vt:lpstr>
      <vt:lpstr>LEKE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dc:title>
  <dc:creator>Anders Austad</dc:creator>
  <cp:lastModifiedBy>Anders Austad</cp:lastModifiedBy>
  <cp:revision>57</cp:revision>
  <dcterms:created xsi:type="dcterms:W3CDTF">2018-10-29T16:35:19Z</dcterms:created>
  <dcterms:modified xsi:type="dcterms:W3CDTF">2018-10-31T11:44:17Z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0x0101003B8C5081DF4EDD409D40F1D0A3347347</vt:lpwstr>
  </property>
</Properties>
</file>