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8" r:id="rId5"/>
    <p:sldId id="267" r:id="rId6"/>
    <p:sldId id="271" r:id="rId7"/>
    <p:sldId id="272" r:id="rId8"/>
    <p:sldId id="273" r:id="rId9"/>
    <p:sldId id="268" r:id="rId10"/>
    <p:sldId id="270" r:id="rId11"/>
    <p:sldId id="274" r:id="rId12"/>
    <p:sldId id="269" r:id="rId13"/>
    <p:sldId id="275" r:id="rId14"/>
    <p:sldId id="259" r:id="rId15"/>
    <p:sldId id="260" r:id="rId16"/>
    <p:sldId id="265" r:id="rId17"/>
    <p:sldId id="266" r:id="rId18"/>
    <p:sldId id="261" r:id="rId19"/>
    <p:sldId id="263" r:id="rId20"/>
    <p:sldId id="264" r:id="rId21"/>
  </p:sldIdLst>
  <p:sldSz cx="24382413" cy="13716000"/>
  <p:notesSz cx="6858000" cy="9144000"/>
  <p:defaultTextStyle>
    <a:defPPr>
      <a:defRPr lang="nb-NO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506CC-3FA1-4DB0-ACAD-E849CC50F78D}" v="1844" dt="2019-01-29T15:32:0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lexander Jakobsen" userId="2173ad6b-3aa7-470a-81a5-3da81de54eae" providerId="ADAL" clId="{6A1506CC-3FA1-4DB0-ACAD-E849CC50F78D}"/>
    <pc:docChg chg="undo custSel addSld delSld modSld sldOrd">
      <pc:chgData name="Lars Alexander Jakobsen" userId="2173ad6b-3aa7-470a-81a5-3da81de54eae" providerId="ADAL" clId="{6A1506CC-3FA1-4DB0-ACAD-E849CC50F78D}" dt="2019-01-29T15:32:02.036" v="1842" actId="5793"/>
      <pc:docMkLst>
        <pc:docMk/>
      </pc:docMkLst>
      <pc:sldChg chg="addSp delSp modSp">
        <pc:chgData name="Lars Alexander Jakobsen" userId="2173ad6b-3aa7-470a-81a5-3da81de54eae" providerId="ADAL" clId="{6A1506CC-3FA1-4DB0-ACAD-E849CC50F78D}" dt="2019-01-29T11:38:33.674" v="29" actId="1076"/>
        <pc:sldMkLst>
          <pc:docMk/>
          <pc:sldMk cId="254767513" sldId="264"/>
        </pc:sldMkLst>
        <pc:spChg chg="mod">
          <ac:chgData name="Lars Alexander Jakobsen" userId="2173ad6b-3aa7-470a-81a5-3da81de54eae" providerId="ADAL" clId="{6A1506CC-3FA1-4DB0-ACAD-E849CC50F78D}" dt="2019-01-29T11:36:47.686" v="18" actId="20577"/>
          <ac:spMkLst>
            <pc:docMk/>
            <pc:sldMk cId="254767513" sldId="264"/>
            <ac:spMk id="2" creationId="{9BE72DB9-0F71-482F-A213-CA6B951B14CF}"/>
          </ac:spMkLst>
        </pc:spChg>
        <pc:picChg chg="add del mod">
          <ac:chgData name="Lars Alexander Jakobsen" userId="2173ad6b-3aa7-470a-81a5-3da81de54eae" providerId="ADAL" clId="{6A1506CC-3FA1-4DB0-ACAD-E849CC50F78D}" dt="2019-01-29T11:38:12.589" v="24" actId="478"/>
          <ac:picMkLst>
            <pc:docMk/>
            <pc:sldMk cId="254767513" sldId="264"/>
            <ac:picMk id="3074" creationId="{986BA62E-01E0-45D1-A8E5-02E02BBF0266}"/>
          </ac:picMkLst>
        </pc:picChg>
        <pc:picChg chg="add mod">
          <ac:chgData name="Lars Alexander Jakobsen" userId="2173ad6b-3aa7-470a-81a5-3da81de54eae" providerId="ADAL" clId="{6A1506CC-3FA1-4DB0-ACAD-E849CC50F78D}" dt="2019-01-29T11:38:33.674" v="29" actId="1076"/>
          <ac:picMkLst>
            <pc:docMk/>
            <pc:sldMk cId="254767513" sldId="264"/>
            <ac:picMk id="3076" creationId="{D202B801-F5B1-4787-8440-060A93F3FE84}"/>
          </ac:picMkLst>
        </pc:picChg>
      </pc:sldChg>
      <pc:sldChg chg="addSp delSp modSp add ord">
        <pc:chgData name="Lars Alexander Jakobsen" userId="2173ad6b-3aa7-470a-81a5-3da81de54eae" providerId="ADAL" clId="{6A1506CC-3FA1-4DB0-ACAD-E849CC50F78D}" dt="2019-01-29T15:04:24.757" v="1274"/>
        <pc:sldMkLst>
          <pc:docMk/>
          <pc:sldMk cId="313973301" sldId="267"/>
        </pc:sldMkLst>
        <pc:spChg chg="del">
          <ac:chgData name="Lars Alexander Jakobsen" userId="2173ad6b-3aa7-470a-81a5-3da81de54eae" providerId="ADAL" clId="{6A1506CC-3FA1-4DB0-ACAD-E849CC50F78D}" dt="2019-01-29T14:49:25.118" v="32"/>
          <ac:spMkLst>
            <pc:docMk/>
            <pc:sldMk cId="313973301" sldId="267"/>
            <ac:spMk id="2" creationId="{A984A786-74CA-4DEA-9895-7FFDC7B1809C}"/>
          </ac:spMkLst>
        </pc:spChg>
        <pc:spChg chg="del">
          <ac:chgData name="Lars Alexander Jakobsen" userId="2173ad6b-3aa7-470a-81a5-3da81de54eae" providerId="ADAL" clId="{6A1506CC-3FA1-4DB0-ACAD-E849CC50F78D}" dt="2019-01-29T14:49:25.118" v="32"/>
          <ac:spMkLst>
            <pc:docMk/>
            <pc:sldMk cId="313973301" sldId="267"/>
            <ac:spMk id="3" creationId="{FDB5FA42-DF2A-436F-998B-CF588EE9F914}"/>
          </ac:spMkLst>
        </pc:spChg>
        <pc:spChg chg="add mod">
          <ac:chgData name="Lars Alexander Jakobsen" userId="2173ad6b-3aa7-470a-81a5-3da81de54eae" providerId="ADAL" clId="{6A1506CC-3FA1-4DB0-ACAD-E849CC50F78D}" dt="2019-01-29T14:49:28.173" v="38" actId="20577"/>
          <ac:spMkLst>
            <pc:docMk/>
            <pc:sldMk cId="313973301" sldId="267"/>
            <ac:spMk id="4" creationId="{B6A387CB-57DF-425B-ABA3-A0F0D7B19F11}"/>
          </ac:spMkLst>
        </pc:spChg>
        <pc:spChg chg="add mod">
          <ac:chgData name="Lars Alexander Jakobsen" userId="2173ad6b-3aa7-470a-81a5-3da81de54eae" providerId="ADAL" clId="{6A1506CC-3FA1-4DB0-ACAD-E849CC50F78D}" dt="2019-01-29T14:50:53.810" v="263" actId="20577"/>
          <ac:spMkLst>
            <pc:docMk/>
            <pc:sldMk cId="313973301" sldId="267"/>
            <ac:spMk id="5" creationId="{5045C3AF-26B8-4D9B-9361-67F325BD6000}"/>
          </ac:spMkLst>
        </pc:spChg>
      </pc:sldChg>
      <pc:sldChg chg="addSp delSp modSp add">
        <pc:chgData name="Lars Alexander Jakobsen" userId="2173ad6b-3aa7-470a-81a5-3da81de54eae" providerId="ADAL" clId="{6A1506CC-3FA1-4DB0-ACAD-E849CC50F78D}" dt="2019-01-29T15:32:02.036" v="1842" actId="5793"/>
        <pc:sldMkLst>
          <pc:docMk/>
          <pc:sldMk cId="443544003" sldId="268"/>
        </pc:sldMkLst>
        <pc:spChg chg="del">
          <ac:chgData name="Lars Alexander Jakobsen" userId="2173ad6b-3aa7-470a-81a5-3da81de54eae" providerId="ADAL" clId="{6A1506CC-3FA1-4DB0-ACAD-E849CC50F78D}" dt="2019-01-29T14:51:40.169" v="267"/>
          <ac:spMkLst>
            <pc:docMk/>
            <pc:sldMk cId="443544003" sldId="268"/>
            <ac:spMk id="2" creationId="{140F9809-6E7C-400D-A619-4D452538066A}"/>
          </ac:spMkLst>
        </pc:spChg>
        <pc:spChg chg="del">
          <ac:chgData name="Lars Alexander Jakobsen" userId="2173ad6b-3aa7-470a-81a5-3da81de54eae" providerId="ADAL" clId="{6A1506CC-3FA1-4DB0-ACAD-E849CC50F78D}" dt="2019-01-29T14:51:40.169" v="267"/>
          <ac:spMkLst>
            <pc:docMk/>
            <pc:sldMk cId="443544003" sldId="268"/>
            <ac:spMk id="3" creationId="{88B99D2B-9972-4251-A639-118E0E0E1567}"/>
          </ac:spMkLst>
        </pc:spChg>
        <pc:spChg chg="add mod">
          <ac:chgData name="Lars Alexander Jakobsen" userId="2173ad6b-3aa7-470a-81a5-3da81de54eae" providerId="ADAL" clId="{6A1506CC-3FA1-4DB0-ACAD-E849CC50F78D}" dt="2019-01-29T15:07:54.035" v="1556" actId="20577"/>
          <ac:spMkLst>
            <pc:docMk/>
            <pc:sldMk cId="443544003" sldId="268"/>
            <ac:spMk id="5" creationId="{1B45F424-6D56-496D-BDDB-889DDEC3E750}"/>
          </ac:spMkLst>
        </pc:spChg>
        <pc:spChg chg="add mod">
          <ac:chgData name="Lars Alexander Jakobsen" userId="2173ad6b-3aa7-470a-81a5-3da81de54eae" providerId="ADAL" clId="{6A1506CC-3FA1-4DB0-ACAD-E849CC50F78D}" dt="2019-01-29T14:52:04.799" v="291" actId="27636"/>
          <ac:spMkLst>
            <pc:docMk/>
            <pc:sldMk cId="443544003" sldId="268"/>
            <ac:spMk id="6" creationId="{87989CBE-4A92-4A51-8EAE-7118FEEEE428}"/>
          </ac:spMkLst>
        </pc:spChg>
        <pc:spChg chg="add mod">
          <ac:chgData name="Lars Alexander Jakobsen" userId="2173ad6b-3aa7-470a-81a5-3da81de54eae" providerId="ADAL" clId="{6A1506CC-3FA1-4DB0-ACAD-E849CC50F78D}" dt="2019-01-29T15:32:02.036" v="1842" actId="5793"/>
          <ac:spMkLst>
            <pc:docMk/>
            <pc:sldMk cId="443544003" sldId="268"/>
            <ac:spMk id="7" creationId="{311848DE-4CE9-402E-B533-6C9CC9A425E4}"/>
          </ac:spMkLst>
        </pc:spChg>
      </pc:sldChg>
      <pc:sldChg chg="add del">
        <pc:chgData name="Lars Alexander Jakobsen" userId="2173ad6b-3aa7-470a-81a5-3da81de54eae" providerId="ADAL" clId="{6A1506CC-3FA1-4DB0-ACAD-E849CC50F78D}" dt="2019-01-29T14:51:26.549" v="265" actId="2696"/>
        <pc:sldMkLst>
          <pc:docMk/>
          <pc:sldMk cId="1293872577" sldId="268"/>
        </pc:sldMkLst>
      </pc:sldChg>
      <pc:sldChg chg="modSp add ord">
        <pc:chgData name="Lars Alexander Jakobsen" userId="2173ad6b-3aa7-470a-81a5-3da81de54eae" providerId="ADAL" clId="{6A1506CC-3FA1-4DB0-ACAD-E849CC50F78D}" dt="2019-01-29T15:09:47.764" v="1665" actId="20577"/>
        <pc:sldMkLst>
          <pc:docMk/>
          <pc:sldMk cId="1120206050" sldId="269"/>
        </pc:sldMkLst>
        <pc:spChg chg="mod">
          <ac:chgData name="Lars Alexander Jakobsen" userId="2173ad6b-3aa7-470a-81a5-3da81de54eae" providerId="ADAL" clId="{6A1506CC-3FA1-4DB0-ACAD-E849CC50F78D}" dt="2019-01-29T15:09:38.812" v="1638" actId="20577"/>
          <ac:spMkLst>
            <pc:docMk/>
            <pc:sldMk cId="1120206050" sldId="269"/>
            <ac:spMk id="2" creationId="{9AE89974-23A6-407B-938D-E66004B18C64}"/>
          </ac:spMkLst>
        </pc:spChg>
        <pc:spChg chg="mod">
          <ac:chgData name="Lars Alexander Jakobsen" userId="2173ad6b-3aa7-470a-81a5-3da81de54eae" providerId="ADAL" clId="{6A1506CC-3FA1-4DB0-ACAD-E849CC50F78D}" dt="2019-01-29T15:09:47.764" v="1665" actId="20577"/>
          <ac:spMkLst>
            <pc:docMk/>
            <pc:sldMk cId="1120206050" sldId="269"/>
            <ac:spMk id="3" creationId="{F3187DDF-A948-41F0-A1FE-C5BCD5883594}"/>
          </ac:spMkLst>
        </pc:spChg>
      </pc:sldChg>
      <pc:sldChg chg="addSp delSp modSp add">
        <pc:chgData name="Lars Alexander Jakobsen" userId="2173ad6b-3aa7-470a-81a5-3da81de54eae" providerId="ADAL" clId="{6A1506CC-3FA1-4DB0-ACAD-E849CC50F78D}" dt="2019-01-29T15:07:57.512" v="1560" actId="20577"/>
        <pc:sldMkLst>
          <pc:docMk/>
          <pc:sldMk cId="3791277665" sldId="270"/>
        </pc:sldMkLst>
        <pc:spChg chg="add del mod">
          <ac:chgData name="Lars Alexander Jakobsen" userId="2173ad6b-3aa7-470a-81a5-3da81de54eae" providerId="ADAL" clId="{6A1506CC-3FA1-4DB0-ACAD-E849CC50F78D}" dt="2019-01-29T15:02:51.368" v="1202" actId="478"/>
          <ac:spMkLst>
            <pc:docMk/>
            <pc:sldMk cId="3791277665" sldId="270"/>
            <ac:spMk id="3" creationId="{BB02FD4F-FCFF-43A4-8039-BECD5A9DA2E8}"/>
          </ac:spMkLst>
        </pc:spChg>
        <pc:spChg chg="mod">
          <ac:chgData name="Lars Alexander Jakobsen" userId="2173ad6b-3aa7-470a-81a5-3da81de54eae" providerId="ADAL" clId="{6A1506CC-3FA1-4DB0-ACAD-E849CC50F78D}" dt="2019-01-29T15:07:57.512" v="1560" actId="20577"/>
          <ac:spMkLst>
            <pc:docMk/>
            <pc:sldMk cId="3791277665" sldId="270"/>
            <ac:spMk id="5" creationId="{1B45F424-6D56-496D-BDDB-889DDEC3E750}"/>
          </ac:spMkLst>
        </pc:spChg>
        <pc:spChg chg="mod">
          <ac:chgData name="Lars Alexander Jakobsen" userId="2173ad6b-3aa7-470a-81a5-3da81de54eae" providerId="ADAL" clId="{6A1506CC-3FA1-4DB0-ACAD-E849CC50F78D}" dt="2019-01-29T15:06:35.169" v="1436" actId="20577"/>
          <ac:spMkLst>
            <pc:docMk/>
            <pc:sldMk cId="3791277665" sldId="270"/>
            <ac:spMk id="6" creationId="{87989CBE-4A92-4A51-8EAE-7118FEEEE428}"/>
          </ac:spMkLst>
        </pc:spChg>
        <pc:spChg chg="del mod">
          <ac:chgData name="Lars Alexander Jakobsen" userId="2173ad6b-3aa7-470a-81a5-3da81de54eae" providerId="ADAL" clId="{6A1506CC-3FA1-4DB0-ACAD-E849CC50F78D}" dt="2019-01-29T15:02:48.480" v="1201" actId="478"/>
          <ac:spMkLst>
            <pc:docMk/>
            <pc:sldMk cId="3791277665" sldId="270"/>
            <ac:spMk id="7" creationId="{311848DE-4CE9-402E-B533-6C9CC9A425E4}"/>
          </ac:spMkLst>
        </pc:spChg>
      </pc:sldChg>
      <pc:sldChg chg="add del">
        <pc:chgData name="Lars Alexander Jakobsen" userId="2173ad6b-3aa7-470a-81a5-3da81de54eae" providerId="ADAL" clId="{6A1506CC-3FA1-4DB0-ACAD-E849CC50F78D}" dt="2019-01-29T15:03:58.494" v="1250" actId="2696"/>
        <pc:sldMkLst>
          <pc:docMk/>
          <pc:sldMk cId="1869797321" sldId="271"/>
        </pc:sldMkLst>
      </pc:sldChg>
      <pc:sldChg chg="modSp add ord">
        <pc:chgData name="Lars Alexander Jakobsen" userId="2173ad6b-3aa7-470a-81a5-3da81de54eae" providerId="ADAL" clId="{6A1506CC-3FA1-4DB0-ACAD-E849CC50F78D}" dt="2019-01-29T15:04:13.685" v="1272" actId="20577"/>
        <pc:sldMkLst>
          <pc:docMk/>
          <pc:sldMk cId="2986861287" sldId="271"/>
        </pc:sldMkLst>
        <pc:spChg chg="mod">
          <ac:chgData name="Lars Alexander Jakobsen" userId="2173ad6b-3aa7-470a-81a5-3da81de54eae" providerId="ADAL" clId="{6A1506CC-3FA1-4DB0-ACAD-E849CC50F78D}" dt="2019-01-29T15:04:09.395" v="1261" actId="20577"/>
          <ac:spMkLst>
            <pc:docMk/>
            <pc:sldMk cId="2986861287" sldId="271"/>
            <ac:spMk id="2" creationId="{36513F95-C1B9-48EF-9025-CEBBE09CB396}"/>
          </ac:spMkLst>
        </pc:spChg>
        <pc:spChg chg="mod">
          <ac:chgData name="Lars Alexander Jakobsen" userId="2173ad6b-3aa7-470a-81a5-3da81de54eae" providerId="ADAL" clId="{6A1506CC-3FA1-4DB0-ACAD-E849CC50F78D}" dt="2019-01-29T15:04:13.685" v="1272" actId="20577"/>
          <ac:spMkLst>
            <pc:docMk/>
            <pc:sldMk cId="2986861287" sldId="271"/>
            <ac:spMk id="3" creationId="{BC15C92E-B383-4873-86F9-AD5C95A8D14A}"/>
          </ac:spMkLst>
        </pc:spChg>
      </pc:sldChg>
      <pc:sldChg chg="modSp add">
        <pc:chgData name="Lars Alexander Jakobsen" userId="2173ad6b-3aa7-470a-81a5-3da81de54eae" providerId="ADAL" clId="{6A1506CC-3FA1-4DB0-ACAD-E849CC50F78D}" dt="2019-01-29T15:04:35.030" v="1297" actId="20577"/>
        <pc:sldMkLst>
          <pc:docMk/>
          <pc:sldMk cId="1713101906" sldId="272"/>
        </pc:sldMkLst>
        <pc:spChg chg="mod">
          <ac:chgData name="Lars Alexander Jakobsen" userId="2173ad6b-3aa7-470a-81a5-3da81de54eae" providerId="ADAL" clId="{6A1506CC-3FA1-4DB0-ACAD-E849CC50F78D}" dt="2019-01-29T15:04:35.030" v="1297" actId="20577"/>
          <ac:spMkLst>
            <pc:docMk/>
            <pc:sldMk cId="1713101906" sldId="272"/>
            <ac:spMk id="2" creationId="{36513F95-C1B9-48EF-9025-CEBBE09CB396}"/>
          </ac:spMkLst>
        </pc:spChg>
        <pc:spChg chg="mod">
          <ac:chgData name="Lars Alexander Jakobsen" userId="2173ad6b-3aa7-470a-81a5-3da81de54eae" providerId="ADAL" clId="{6A1506CC-3FA1-4DB0-ACAD-E849CC50F78D}" dt="2019-01-29T15:04:30.980" v="1286" actId="20577"/>
          <ac:spMkLst>
            <pc:docMk/>
            <pc:sldMk cId="1713101906" sldId="272"/>
            <ac:spMk id="3" creationId="{BC15C92E-B383-4873-86F9-AD5C95A8D14A}"/>
          </ac:spMkLst>
        </pc:spChg>
      </pc:sldChg>
      <pc:sldChg chg="addSp modSp add">
        <pc:chgData name="Lars Alexander Jakobsen" userId="2173ad6b-3aa7-470a-81a5-3da81de54eae" providerId="ADAL" clId="{6A1506CC-3FA1-4DB0-ACAD-E849CC50F78D}" dt="2019-01-29T15:05:32.124" v="1338" actId="207"/>
        <pc:sldMkLst>
          <pc:docMk/>
          <pc:sldMk cId="3716297692" sldId="273"/>
        </pc:sldMkLst>
        <pc:spChg chg="mod">
          <ac:chgData name="Lars Alexander Jakobsen" userId="2173ad6b-3aa7-470a-81a5-3da81de54eae" providerId="ADAL" clId="{6A1506CC-3FA1-4DB0-ACAD-E849CC50F78D}" dt="2019-01-29T15:05:11.336" v="1335" actId="20577"/>
          <ac:spMkLst>
            <pc:docMk/>
            <pc:sldMk cId="3716297692" sldId="273"/>
            <ac:spMk id="2" creationId="{36513F95-C1B9-48EF-9025-CEBBE09CB396}"/>
          </ac:spMkLst>
        </pc:spChg>
        <pc:spChg chg="mod">
          <ac:chgData name="Lars Alexander Jakobsen" userId="2173ad6b-3aa7-470a-81a5-3da81de54eae" providerId="ADAL" clId="{6A1506CC-3FA1-4DB0-ACAD-E849CC50F78D}" dt="2019-01-29T15:05:07.568" v="1321" actId="20577"/>
          <ac:spMkLst>
            <pc:docMk/>
            <pc:sldMk cId="3716297692" sldId="273"/>
            <ac:spMk id="3" creationId="{BC15C92E-B383-4873-86F9-AD5C95A8D14A}"/>
          </ac:spMkLst>
        </pc:spChg>
        <pc:spChg chg="add mod">
          <ac:chgData name="Lars Alexander Jakobsen" userId="2173ad6b-3aa7-470a-81a5-3da81de54eae" providerId="ADAL" clId="{6A1506CC-3FA1-4DB0-ACAD-E849CC50F78D}" dt="2019-01-29T15:05:32.124" v="1338" actId="207"/>
          <ac:spMkLst>
            <pc:docMk/>
            <pc:sldMk cId="3716297692" sldId="273"/>
            <ac:spMk id="4" creationId="{76B80778-1F62-4138-9242-8A8C2EB3C024}"/>
          </ac:spMkLst>
        </pc:spChg>
      </pc:sldChg>
      <pc:sldChg chg="modSp add ord">
        <pc:chgData name="Lars Alexander Jakobsen" userId="2173ad6b-3aa7-470a-81a5-3da81de54eae" providerId="ADAL" clId="{6A1506CC-3FA1-4DB0-ACAD-E849CC50F78D}" dt="2019-01-29T15:09:21.918" v="1626" actId="20577"/>
        <pc:sldMkLst>
          <pc:docMk/>
          <pc:sldMk cId="4157328115" sldId="274"/>
        </pc:sldMkLst>
        <pc:spChg chg="mod">
          <ac:chgData name="Lars Alexander Jakobsen" userId="2173ad6b-3aa7-470a-81a5-3da81de54eae" providerId="ADAL" clId="{6A1506CC-3FA1-4DB0-ACAD-E849CC50F78D}" dt="2019-01-29T15:09:21.918" v="1626" actId="20577"/>
          <ac:spMkLst>
            <pc:docMk/>
            <pc:sldMk cId="4157328115" sldId="274"/>
            <ac:spMk id="2" creationId="{36513F95-C1B9-48EF-9025-CEBBE09CB396}"/>
          </ac:spMkLst>
        </pc:spChg>
        <pc:spChg chg="mod">
          <ac:chgData name="Lars Alexander Jakobsen" userId="2173ad6b-3aa7-470a-81a5-3da81de54eae" providerId="ADAL" clId="{6A1506CC-3FA1-4DB0-ACAD-E849CC50F78D}" dt="2019-01-29T15:09:19.574" v="1624" actId="20577"/>
          <ac:spMkLst>
            <pc:docMk/>
            <pc:sldMk cId="4157328115" sldId="274"/>
            <ac:spMk id="3" creationId="{BC15C92E-B383-4873-86F9-AD5C95A8D14A}"/>
          </ac:spMkLst>
        </pc:spChg>
      </pc:sldChg>
      <pc:sldChg chg="modSp add">
        <pc:chgData name="Lars Alexander Jakobsen" userId="2173ad6b-3aa7-470a-81a5-3da81de54eae" providerId="ADAL" clId="{6A1506CC-3FA1-4DB0-ACAD-E849CC50F78D}" dt="2019-01-29T15:10:24.154" v="1734" actId="20577"/>
        <pc:sldMkLst>
          <pc:docMk/>
          <pc:sldMk cId="934252607" sldId="275"/>
        </pc:sldMkLst>
        <pc:spChg chg="mod">
          <ac:chgData name="Lars Alexander Jakobsen" userId="2173ad6b-3aa7-470a-81a5-3da81de54eae" providerId="ADAL" clId="{6A1506CC-3FA1-4DB0-ACAD-E849CC50F78D}" dt="2019-01-29T15:10:10.506" v="1696" actId="20577"/>
          <ac:spMkLst>
            <pc:docMk/>
            <pc:sldMk cId="934252607" sldId="275"/>
            <ac:spMk id="2" creationId="{9AE89974-23A6-407B-938D-E66004B18C64}"/>
          </ac:spMkLst>
        </pc:spChg>
        <pc:spChg chg="mod">
          <ac:chgData name="Lars Alexander Jakobsen" userId="2173ad6b-3aa7-470a-81a5-3da81de54eae" providerId="ADAL" clId="{6A1506CC-3FA1-4DB0-ACAD-E849CC50F78D}" dt="2019-01-29T15:10:24.154" v="1734" actId="20577"/>
          <ac:spMkLst>
            <pc:docMk/>
            <pc:sldMk cId="934252607" sldId="275"/>
            <ac:spMk id="3" creationId="{F3187DDF-A948-41F0-A1FE-C5BCD5883594}"/>
          </ac:spMkLst>
        </pc:spChg>
      </pc:sldChg>
      <pc:sldChg chg="add del">
        <pc:chgData name="Lars Alexander Jakobsen" userId="2173ad6b-3aa7-470a-81a5-3da81de54eae" providerId="ADAL" clId="{6A1506CC-3FA1-4DB0-ACAD-E849CC50F78D}" dt="2019-01-29T15:09:32.221" v="1629" actId="2696"/>
        <pc:sldMkLst>
          <pc:docMk/>
          <pc:sldMk cId="2732989207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49D60-9564-475E-B6D3-1B7A8E8A1D03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4A007-BCA4-4F7B-9368-6C4B90A97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3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F2F0EF32-8BC2-42FC-9A9C-47E4BFDB1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>
            <a:extLst>
              <a:ext uri="{FF2B5EF4-FFF2-40B4-BE49-F238E27FC236}">
                <a16:creationId xmlns:a16="http://schemas.microsoft.com/office/drawing/2014/main" id="{8E84CFFB-93AF-4ACE-80CC-42E082C420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5443881"/>
            <a:ext cx="19442430" cy="1769715"/>
          </a:xfrm>
        </p:spPr>
        <p:txBody>
          <a:bodyPr anchor="t"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D630E274-EE29-4BB8-A0C0-A4DAE99A9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0186D5-C7A7-4DDF-990C-7877E4ED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9888F3-79AB-4724-A553-E38F3F2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AB5276-C8CF-4221-A9C0-4611A29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78EF-6E58-4A10-8C22-8CA316BF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6E7B-0586-4560-9BD7-AE968CCF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04C4-9EC1-43F6-B344-011BFA2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6684E2E0-FFC9-4A12-8966-A1B361D67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96162" y="7242176"/>
            <a:ext cx="19442430" cy="153888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5000">
                <a:solidFill>
                  <a:schemeClr val="lt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2ED832FC-F908-4026-89D6-05C911A1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3677345"/>
            <a:ext cx="19442430" cy="3539430"/>
          </a:xfrm>
        </p:spPr>
        <p:txBody>
          <a:bodyPr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F5657A1-5119-4CE4-BF64-A75910411B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241530" y="2454289"/>
            <a:ext cx="9721215" cy="166199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603CA704-3110-4BD0-BB97-B7317ADB2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41530" y="4824604"/>
            <a:ext cx="9721215" cy="75609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CC5E1-F2E2-4EB8-9E7A-0E44048484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22D3C-3523-42BB-B26D-E22E2CA92F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93A2A-6FF1-4F01-B864-9F295D75E1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37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e 12">
            <a:extLst>
              <a:ext uri="{FF2B5EF4-FFF2-40B4-BE49-F238E27FC236}">
                <a16:creationId xmlns:a16="http://schemas.microsoft.com/office/drawing/2014/main" id="{CD4FE108-89A9-402A-AE43-E6B1A8196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5444790"/>
            <a:ext cx="19442430" cy="3518235"/>
          </a:xfrm>
        </p:spPr>
        <p:txBody>
          <a:bodyPr anchor="t"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B6197F82-60C4-41A3-966E-0DFD469041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B46B4-DBB6-496D-800A-047EBDB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67E9A-4B7E-4634-AA04-8F8A1825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74249-8612-40FA-8D7C-D75B708B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 /m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3200143"/>
            <a:ext cx="9721215" cy="472023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C6750153-00E9-45B5-B5A5-B3F77759B9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4901" y="0"/>
            <a:ext cx="12097512" cy="13716000"/>
          </a:xfrm>
          <a:prstGeom prst="rect">
            <a:avLst/>
          </a:prstGeom>
        </p:spPr>
        <p:txBody>
          <a:bodyPr lIns="0" tIns="43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614B-F6EC-4D21-8868-13878AE744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A8642-18D9-4C4D-85AC-0ABC2C5EED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40BD5-F6B4-4DFB-8F54-048901E0F2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17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rt - Må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3A93ED-C59C-4509-9D0C-882E2728D7C5}"/>
              </a:ext>
            </a:extLst>
          </p:cNvPr>
          <p:cNvSpPr/>
          <p:nvPr userDrawn="1"/>
        </p:nvSpPr>
        <p:spPr>
          <a:xfrm>
            <a:off x="6797649" y="7589748"/>
            <a:ext cx="10801350" cy="72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F01AABD-F9CF-4FA4-B38E-34848CEEDCF0}"/>
              </a:ext>
            </a:extLst>
          </p:cNvPr>
          <p:cNvSpPr txBox="1"/>
          <p:nvPr userDrawn="1"/>
        </p:nvSpPr>
        <p:spPr>
          <a:xfrm>
            <a:off x="5069434" y="7380922"/>
            <a:ext cx="13313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2800" dirty="0"/>
              <a:t>Start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A955C93F-7DE6-4469-9403-F47AB0438B52}"/>
              </a:ext>
            </a:extLst>
          </p:cNvPr>
          <p:cNvSpPr txBox="1"/>
          <p:nvPr userDrawn="1"/>
        </p:nvSpPr>
        <p:spPr>
          <a:xfrm>
            <a:off x="18110264" y="7380922"/>
            <a:ext cx="10811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800" dirty="0"/>
              <a:t>Mål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915A0-6B4B-41AE-B08B-99A3660C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854400-F76A-4D69-9D32-327D62A0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5D3DFA-77D5-44F6-8C96-C2FBB782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339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296162" y="4824604"/>
            <a:ext cx="9721215" cy="7560945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1737467" y="4824604"/>
            <a:ext cx="9721215" cy="7560945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726AD7-306B-4F75-B790-7387093D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F6BA31-A548-4C81-8B63-6777BE9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DC770F-8466-4C14-A0D1-D358132E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96162" y="4824603"/>
            <a:ext cx="9721215" cy="45005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296162" y="5274658"/>
            <a:ext cx="9721215" cy="711089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11737467" y="4824602"/>
            <a:ext cx="9721215" cy="45005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11737467" y="5274658"/>
            <a:ext cx="9721215" cy="711089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D9895454-E7A2-4FFB-A53E-FF6F72D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9091-BAB7-4412-8C2F-58945C22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8421CB-DD08-4D3F-87FA-3A17BA7B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3ABC9F-3E2A-47F4-B2C8-885F7ECF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F37E24A-AEA4-48B6-B74D-0ECA44AD11DE}"/>
              </a:ext>
            </a:extLst>
          </p:cNvPr>
          <p:cNvSpPr/>
          <p:nvPr userDrawn="1"/>
        </p:nvSpPr>
        <p:spPr>
          <a:xfrm>
            <a:off x="-1" y="0"/>
            <a:ext cx="24382413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96162" y="4824603"/>
            <a:ext cx="20162520" cy="75609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427338" y="12907613"/>
            <a:ext cx="1692332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dk1"/>
                </a:solidFill>
              </a:defRPr>
            </a:lvl1pPr>
          </a:lstStyle>
          <a:p>
            <a:fld id="{71E1B935-8753-41E1-A095-6F4B8767DEEF}" type="datetime1">
              <a:rPr lang="nb-NO" smtClean="0"/>
              <a:t>29.01.2019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748156" y="12907613"/>
            <a:ext cx="14886105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900">
                <a:solidFill>
                  <a:schemeClr val="dk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22583566" y="12907613"/>
            <a:ext cx="617582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dk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0AE797F-7AF6-48AE-AC81-F16A6D4C649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6" r:id="rId3"/>
    <p:sldLayoutId id="2147483651" r:id="rId4"/>
    <p:sldLayoutId id="2147483650" r:id="rId5"/>
    <p:sldLayoutId id="2147483657" r:id="rId6"/>
    <p:sldLayoutId id="2147483658" r:id="rId7"/>
    <p:sldLayoutId id="2147483652" r:id="rId8"/>
    <p:sldLayoutId id="2147483653" r:id="rId9"/>
    <p:sldLayoutId id="2147483659" r:id="rId10"/>
    <p:sldLayoutId id="2147483654" r:id="rId11"/>
    <p:sldLayoutId id="2147483655" r:id="rId12"/>
  </p:sldLayoutIdLst>
  <p:hf hdr="0" ftr="0" dt="0"/>
  <p:txStyles>
    <p:titleStyle>
      <a:lvl1pPr algn="l" defTabSz="1828709" rtl="0" eaLnBrk="1" latinLnBrk="0" hangingPunct="1">
        <a:lnSpc>
          <a:spcPct val="10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dcconferences.com/make-me-an-offer-i-cant-refuse-writing-an-abstracts-for-a-cfp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99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E89974-23A6-407B-938D-E66004B1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vil sitte i faggruppen?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187DDF-A948-41F0-A1FE-C5BCD5883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868B2E8-B4A9-454B-800E-5166BDA0CF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001437-8D39-4462-A611-0B7A38E9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425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513F95-C1B9-48EF-9025-CEBBE09CB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NDC 2019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5C92E-B383-4873-86F9-AD5C95A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Arkademaskin	</a:t>
            </a:r>
          </a:p>
        </p:txBody>
      </p:sp>
    </p:spTree>
    <p:extLst>
      <p:ext uri="{BB962C8B-B14F-4D97-AF65-F5344CB8AC3E}">
        <p14:creationId xmlns:p14="http://schemas.microsoft.com/office/powerpoint/2010/main" val="105843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F7AD8-0D37-4E3F-A6C4-E162F402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03" y="2271409"/>
            <a:ext cx="9721215" cy="1661993"/>
          </a:xfrm>
        </p:spPr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49CFB-56F1-43A7-8E2F-4497763BA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5602" y="4458844"/>
            <a:ext cx="9721215" cy="7560945"/>
          </a:xfrm>
        </p:spPr>
        <p:txBody>
          <a:bodyPr>
            <a:normAutofit/>
          </a:bodyPr>
          <a:lstStyle/>
          <a:p>
            <a:r>
              <a:rPr lang="nb-NO" sz="3200" dirty="0"/>
              <a:t>Hardware:</a:t>
            </a:r>
          </a:p>
          <a:p>
            <a:pPr lvl="1"/>
            <a:r>
              <a:rPr lang="nb-NO" sz="3200" dirty="0"/>
              <a:t>Design</a:t>
            </a:r>
          </a:p>
          <a:p>
            <a:pPr lvl="1"/>
            <a:r>
              <a:rPr lang="nb-NO" sz="3200" dirty="0"/>
              <a:t>Materialer/handleliste</a:t>
            </a:r>
          </a:p>
          <a:p>
            <a:pPr lvl="1"/>
            <a:r>
              <a:rPr lang="nb-NO" sz="3200" dirty="0"/>
              <a:t>Plan/estimat for gjennomføring og tidsbruk</a:t>
            </a:r>
          </a:p>
          <a:p>
            <a:pPr lvl="1"/>
            <a:endParaRPr lang="nb-NO" sz="3200" dirty="0"/>
          </a:p>
          <a:p>
            <a:r>
              <a:rPr lang="nb-NO" sz="3200" dirty="0"/>
              <a:t>Software</a:t>
            </a:r>
          </a:p>
          <a:p>
            <a:pPr lvl="1"/>
            <a:r>
              <a:rPr lang="nb-NO" sz="3200" dirty="0"/>
              <a:t>Idéer </a:t>
            </a:r>
          </a:p>
          <a:p>
            <a:pPr lvl="1"/>
            <a:r>
              <a:rPr lang="nb-NO" sz="3200" dirty="0"/>
              <a:t>Plan/estimat for gjennomføring og tidsbruk</a:t>
            </a:r>
          </a:p>
          <a:p>
            <a:pPr marL="0" indent="0">
              <a:buNone/>
            </a:pPr>
            <a:endParaRPr lang="nb-NO" sz="3200" dirty="0"/>
          </a:p>
        </p:txBody>
      </p:sp>
      <p:pic>
        <p:nvPicPr>
          <p:cNvPr id="1026" name="Picture 2" descr="Bilderesultat for arcade machine transparent">
            <a:extLst>
              <a:ext uri="{FF2B5EF4-FFF2-40B4-BE49-F238E27FC236}">
                <a16:creationId xmlns:a16="http://schemas.microsoft.com/office/drawing/2014/main" id="{81E91483-6F2F-47A3-ABBE-B383D48A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036" y="137348"/>
            <a:ext cx="8359631" cy="1253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esultat for arcade machine transparent">
            <a:extLst>
              <a:ext uri="{FF2B5EF4-FFF2-40B4-BE49-F238E27FC236}">
                <a16:creationId xmlns:a16="http://schemas.microsoft.com/office/drawing/2014/main" id="{C5C1B306-F9BC-4F2B-8E44-F12CD6F9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390" y="8781690"/>
            <a:ext cx="3230317" cy="49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esultat for table arcade machine transparent">
            <a:extLst>
              <a:ext uri="{FF2B5EF4-FFF2-40B4-BE49-F238E27FC236}">
                <a16:creationId xmlns:a16="http://schemas.microsoft.com/office/drawing/2014/main" id="{E8F6BB88-3E3B-42D0-A83E-FFCD8C2F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91675" y="391946"/>
            <a:ext cx="7889955" cy="788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52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CD2C8D-EE53-47F9-B033-D7FB9302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Ferdigløsning eller bygge selv?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8C7C685-A5C8-4570-B5CC-0D7BD3FD3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47" y="5751528"/>
            <a:ext cx="8391525" cy="4476750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CCE2CB5-AD0E-4840-A2F3-01C8850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13</a:t>
            </a:fld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51D607-ADE0-4E5B-A14D-523D7C7EE28C}"/>
              </a:ext>
            </a:extLst>
          </p:cNvPr>
          <p:cNvSpPr/>
          <p:nvPr/>
        </p:nvSpPr>
        <p:spPr>
          <a:xfrm>
            <a:off x="2118256" y="10413579"/>
            <a:ext cx="7678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https://www.arcadeworlduk.com</a:t>
            </a:r>
          </a:p>
        </p:txBody>
      </p:sp>
      <p:pic>
        <p:nvPicPr>
          <p:cNvPr id="2050" name="Picture 2" descr="Bilderesultat for carpenting transparent">
            <a:extLst>
              <a:ext uri="{FF2B5EF4-FFF2-40B4-BE49-F238E27FC236}">
                <a16:creationId xmlns:a16="http://schemas.microsoft.com/office/drawing/2014/main" id="{BCC963BD-20A0-4B1E-9CB5-7D39A28D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297" y="5249660"/>
            <a:ext cx="47625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8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457A09-E0D0-4AC4-B1EA-4E99C93D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Hvor skal vi bygge?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F94A543-085B-4350-89AB-89EA9E8A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Kontoret egner seg ikke</a:t>
            </a:r>
          </a:p>
          <a:p>
            <a:r>
              <a:rPr lang="nb-NO" dirty="0"/>
              <a:t>Mulig å leie verksted?</a:t>
            </a:r>
          </a:p>
          <a:p>
            <a:pPr lvl="1"/>
            <a:r>
              <a:rPr lang="nb-NO" dirty="0" err="1"/>
              <a:t>Bitraf</a:t>
            </a:r>
            <a:endParaRPr lang="nb-NO" dirty="0"/>
          </a:p>
          <a:p>
            <a:pPr lvl="1"/>
            <a:r>
              <a:rPr lang="nb-NO" dirty="0" err="1"/>
              <a:t>Kroloftet</a:t>
            </a:r>
            <a:endParaRPr lang="nb-NO" dirty="0"/>
          </a:p>
          <a:p>
            <a:r>
              <a:rPr lang="nb-NO" dirty="0"/>
              <a:t>Andre forslag?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4F6573F-9139-46E1-AEE0-2DAB52EA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849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204DD2-7987-4C81-8A07-0B6586BA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Grupper?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612CF-F901-4DBE-8653-2ECAA55C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 dirty="0"/>
              <a:t>Jeg vil være med å bygge arkademaskin:</a:t>
            </a:r>
          </a:p>
          <a:p>
            <a:pPr marL="0" indent="0">
              <a:buNone/>
            </a:pPr>
            <a:r>
              <a:rPr lang="nb-NO" sz="3200" dirty="0"/>
              <a:t>@olav, @</a:t>
            </a:r>
            <a:r>
              <a:rPr lang="nb-NO" sz="3200" dirty="0" err="1"/>
              <a:t>richard</a:t>
            </a:r>
            <a:r>
              <a:rPr lang="nb-NO" sz="3200" dirty="0"/>
              <a:t>, @</a:t>
            </a:r>
            <a:r>
              <a:rPr lang="nb-NO" sz="3200" dirty="0" err="1"/>
              <a:t>terjetyl</a:t>
            </a:r>
            <a:r>
              <a:rPr lang="nb-NO" sz="3200" dirty="0"/>
              <a:t>, @</a:t>
            </a:r>
            <a:r>
              <a:rPr lang="nb-NO" sz="3200" dirty="0" err="1"/>
              <a:t>vegar</a:t>
            </a:r>
            <a:r>
              <a:rPr lang="nb-NO" sz="3200" dirty="0"/>
              <a:t>, @</a:t>
            </a:r>
            <a:r>
              <a:rPr lang="nb-NO" sz="3200" dirty="0" err="1"/>
              <a:t>jantore</a:t>
            </a:r>
            <a:r>
              <a:rPr lang="nb-NO" sz="3200" dirty="0"/>
              <a:t>, @kristianoftedal, @</a:t>
            </a:r>
            <a:r>
              <a:rPr lang="nb-NO" sz="3200" dirty="0" err="1"/>
              <a:t>kjellbreimo</a:t>
            </a:r>
            <a:endParaRPr lang="nb-NO" sz="3200" dirty="0"/>
          </a:p>
          <a:p>
            <a:endParaRPr lang="nb-NO" sz="3200" dirty="0"/>
          </a:p>
          <a:p>
            <a:pPr marL="0" indent="0">
              <a:buNone/>
            </a:pPr>
            <a:r>
              <a:rPr lang="nb-NO" sz="3200" b="1" dirty="0"/>
              <a:t>Jeg vil være med å lage spill/</a:t>
            </a:r>
            <a:r>
              <a:rPr lang="nb-NO" sz="3200" b="1" dirty="0" err="1"/>
              <a:t>software</a:t>
            </a:r>
            <a:r>
              <a:rPr lang="nb-NO" sz="3200" b="1" dirty="0"/>
              <a:t> til arkademaskin: </a:t>
            </a:r>
          </a:p>
          <a:p>
            <a:pPr marL="0" indent="0">
              <a:buNone/>
            </a:pPr>
            <a:r>
              <a:rPr lang="nb-NO" sz="3200" dirty="0"/>
              <a:t>@sveinrune, @olav, @</a:t>
            </a:r>
            <a:r>
              <a:rPr lang="nb-NO" sz="3200" dirty="0" err="1"/>
              <a:t>richard</a:t>
            </a:r>
            <a:r>
              <a:rPr lang="nb-NO" sz="3200" dirty="0"/>
              <a:t>, @jan, @</a:t>
            </a:r>
            <a:r>
              <a:rPr lang="nb-NO" sz="3200" dirty="0" err="1"/>
              <a:t>kjellbreimo</a:t>
            </a:r>
            <a:r>
              <a:rPr lang="nb-NO" sz="3200" dirty="0"/>
              <a:t>, @</a:t>
            </a:r>
            <a:r>
              <a:rPr lang="nb-NO" sz="3200" dirty="0" err="1"/>
              <a:t>terjetyl</a:t>
            </a:r>
            <a:r>
              <a:rPr lang="nb-NO" sz="3200" dirty="0"/>
              <a:t>, @Thomas, @</a:t>
            </a:r>
            <a:r>
              <a:rPr lang="nb-NO" sz="3200" dirty="0" err="1"/>
              <a:t>i.stankovic</a:t>
            </a:r>
            <a:r>
              <a:rPr lang="nb-NO" sz="3200" dirty="0"/>
              <a:t>, @</a:t>
            </a:r>
            <a:r>
              <a:rPr lang="nb-NO" sz="3200" dirty="0" err="1"/>
              <a:t>dmitry</a:t>
            </a:r>
            <a:r>
              <a:rPr lang="nb-NO" sz="3200" dirty="0"/>
              <a:t>, @</a:t>
            </a:r>
            <a:r>
              <a:rPr lang="nb-NO" sz="3200" dirty="0" err="1"/>
              <a:t>ingve</a:t>
            </a:r>
            <a:br>
              <a:rPr lang="nb-NO" sz="3200" dirty="0"/>
            </a:br>
            <a:endParaRPr lang="nb-NO" sz="3200" dirty="0"/>
          </a:p>
          <a:p>
            <a:endParaRPr lang="nb-NO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D8242-EB7E-490E-9D12-AF8D8377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10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F2E5-7617-4C13-969D-0BF30304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2437663"/>
            <a:ext cx="20162520" cy="1661993"/>
          </a:xfrm>
        </p:spPr>
        <p:txBody>
          <a:bodyPr/>
          <a:lstStyle/>
          <a:p>
            <a:r>
              <a:rPr lang="nb-NO" dirty="0"/>
              <a:t>Er dette gjennomførbart innen juni?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83248-E109-4197-951B-F410B648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16</a:t>
            </a:fld>
            <a:endParaRPr lang="nb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663819-8A59-4D11-8DC2-F0E7DE9627CB}"/>
              </a:ext>
            </a:extLst>
          </p:cNvPr>
          <p:cNvSpPr txBox="1">
            <a:spLocks/>
          </p:cNvSpPr>
          <p:nvPr/>
        </p:nvSpPr>
        <p:spPr>
          <a:xfrm>
            <a:off x="1296162" y="4252609"/>
            <a:ext cx="20162520" cy="166199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Hvem vil sette av tid til å bruke på dette?</a:t>
            </a:r>
          </a:p>
        </p:txBody>
      </p:sp>
    </p:spTree>
    <p:extLst>
      <p:ext uri="{BB962C8B-B14F-4D97-AF65-F5344CB8AC3E}">
        <p14:creationId xmlns:p14="http://schemas.microsoft.com/office/powerpoint/2010/main" val="168553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2DB9-0F71-482F-A213-CA6B95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Spørsmål?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2B02-8A8B-43C9-BB36-7A92427A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E31DF-CBAC-49BA-86DC-6CF981B0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17</a:t>
            </a:fld>
            <a:endParaRPr lang="nb-NO" dirty="0"/>
          </a:p>
        </p:txBody>
      </p:sp>
      <p:pic>
        <p:nvPicPr>
          <p:cNvPr id="3076" name="Picture 4" descr="Bilderesultat for questions funny">
            <a:extLst>
              <a:ext uri="{FF2B5EF4-FFF2-40B4-BE49-F238E27FC236}">
                <a16:creationId xmlns:a16="http://schemas.microsoft.com/office/drawing/2014/main" id="{D202B801-F5B1-4787-8440-060A93F3F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66" y="4824603"/>
            <a:ext cx="8054894" cy="60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B6A387CB-57DF-425B-ABA3-A0F0D7B1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045C3AF-26B8-4D9B-9361-67F325BD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Oppdatering fra Marianne</a:t>
            </a:r>
          </a:p>
          <a:p>
            <a:r>
              <a:rPr lang="nb-NO" dirty="0"/>
              <a:t>Oppstart NRK av Hallstein</a:t>
            </a:r>
          </a:p>
          <a:p>
            <a:r>
              <a:rPr lang="nb-NO" dirty="0"/>
              <a:t>Påminnelse om NDC Call for </a:t>
            </a:r>
            <a:r>
              <a:rPr lang="nb-NO" dirty="0" err="1"/>
              <a:t>papers</a:t>
            </a:r>
            <a:endParaRPr lang="nb-NO" dirty="0"/>
          </a:p>
          <a:p>
            <a:r>
              <a:rPr lang="nb-NO" dirty="0"/>
              <a:t>Valg av ny faggruppe</a:t>
            </a:r>
          </a:p>
          <a:p>
            <a:r>
              <a:rPr lang="nb-NO" dirty="0"/>
              <a:t>Prosjektering av arkademaskin</a:t>
            </a:r>
          </a:p>
        </p:txBody>
      </p:sp>
    </p:spTree>
    <p:extLst>
      <p:ext uri="{BB962C8B-B14F-4D97-AF65-F5344CB8AC3E}">
        <p14:creationId xmlns:p14="http://schemas.microsoft.com/office/powerpoint/2010/main" val="3139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513F95-C1B9-48EF-9025-CEBBE09CB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Marianne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5C92E-B383-4873-86F9-AD5C95A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Oppdatering	</a:t>
            </a:r>
          </a:p>
        </p:txBody>
      </p:sp>
    </p:spTree>
    <p:extLst>
      <p:ext uri="{BB962C8B-B14F-4D97-AF65-F5344CB8AC3E}">
        <p14:creationId xmlns:p14="http://schemas.microsoft.com/office/powerpoint/2010/main" val="298686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513F95-C1B9-48EF-9025-CEBBE09CB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Hallstein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5C92E-B383-4873-86F9-AD5C95A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Oppstart NRK	</a:t>
            </a:r>
          </a:p>
        </p:txBody>
      </p:sp>
    </p:spTree>
    <p:extLst>
      <p:ext uri="{BB962C8B-B14F-4D97-AF65-F5344CB8AC3E}">
        <p14:creationId xmlns:p14="http://schemas.microsoft.com/office/powerpoint/2010/main" val="171310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513F95-C1B9-48EF-9025-CEBBE09CB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Lars Alexander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5C92E-B383-4873-86F9-AD5C95A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NDC Call for </a:t>
            </a:r>
            <a:r>
              <a:rPr lang="nb-NO" dirty="0" err="1"/>
              <a:t>papers</a:t>
            </a:r>
            <a:r>
              <a:rPr lang="nb-NO" dirty="0"/>
              <a:t>	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6B80778-1F62-4138-9242-8A8C2EB3C024}"/>
              </a:ext>
            </a:extLst>
          </p:cNvPr>
          <p:cNvSpPr/>
          <p:nvPr/>
        </p:nvSpPr>
        <p:spPr>
          <a:xfrm>
            <a:off x="7267422" y="9810049"/>
            <a:ext cx="9847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https://ndcoslo.com/page/call-for-papers/</a:t>
            </a:r>
          </a:p>
        </p:txBody>
      </p:sp>
    </p:spTree>
    <p:extLst>
      <p:ext uri="{BB962C8B-B14F-4D97-AF65-F5344CB8AC3E}">
        <p14:creationId xmlns:p14="http://schemas.microsoft.com/office/powerpoint/2010/main" val="371629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1B45F424-6D56-496D-BDDB-889DDEC3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</p:spPr>
        <p:txBody>
          <a:bodyPr/>
          <a:lstStyle/>
          <a:p>
            <a:r>
              <a:rPr lang="nb-NO" dirty="0" err="1"/>
              <a:t>Abstract</a:t>
            </a:r>
            <a:endParaRPr lang="nb-NO" dirty="0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7989CBE-4A92-4A51-8EAE-7118FEEEE4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nb-NO" dirty="0"/>
              <a:t>.NET</a:t>
            </a:r>
          </a:p>
          <a:p>
            <a:pPr fontAlgn="base"/>
            <a:r>
              <a:rPr lang="nb-NO" dirty="0"/>
              <a:t>Security</a:t>
            </a:r>
          </a:p>
          <a:p>
            <a:pPr fontAlgn="base"/>
            <a:r>
              <a:rPr lang="nb-NO" dirty="0" err="1"/>
              <a:t>DevOps</a:t>
            </a:r>
            <a:endParaRPr lang="nb-NO" dirty="0"/>
          </a:p>
          <a:p>
            <a:pPr fontAlgn="base"/>
            <a:r>
              <a:rPr lang="nb-NO" dirty="0" err="1"/>
              <a:t>Cloud</a:t>
            </a:r>
            <a:endParaRPr lang="nb-NO" dirty="0"/>
          </a:p>
          <a:p>
            <a:pPr fontAlgn="base"/>
            <a:r>
              <a:rPr lang="nb-NO" dirty="0"/>
              <a:t>Javascript</a:t>
            </a:r>
          </a:p>
          <a:p>
            <a:pPr fontAlgn="base"/>
            <a:r>
              <a:rPr lang="nb-NO" dirty="0"/>
              <a:t>Softskills/</a:t>
            </a:r>
            <a:r>
              <a:rPr lang="nb-NO" dirty="0" err="1"/>
              <a:t>Workskills</a:t>
            </a:r>
            <a:endParaRPr lang="nb-NO" dirty="0"/>
          </a:p>
          <a:p>
            <a:pPr fontAlgn="base"/>
            <a:r>
              <a:rPr lang="nb-NO" dirty="0"/>
              <a:t>Software </a:t>
            </a:r>
            <a:r>
              <a:rPr lang="nb-NO" dirty="0" err="1"/>
              <a:t>methodology</a:t>
            </a:r>
            <a:r>
              <a:rPr lang="nb-NO" dirty="0"/>
              <a:t>/</a:t>
            </a:r>
            <a:r>
              <a:rPr lang="nb-NO" dirty="0" err="1"/>
              <a:t>process</a:t>
            </a:r>
            <a:endParaRPr lang="nb-NO" dirty="0"/>
          </a:p>
          <a:p>
            <a:pPr fontAlgn="base"/>
            <a:r>
              <a:rPr lang="nb-NO" dirty="0"/>
              <a:t>Mobile - iOS/Android/</a:t>
            </a:r>
            <a:r>
              <a:rPr lang="nb-NO" dirty="0" err="1"/>
              <a:t>Xamarin</a:t>
            </a:r>
            <a:r>
              <a:rPr lang="nb-NO" dirty="0"/>
              <a:t>/</a:t>
            </a:r>
            <a:r>
              <a:rPr lang="nb-NO" dirty="0" err="1"/>
              <a:t>Ionic</a:t>
            </a:r>
            <a:r>
              <a:rPr lang="nb-NO" dirty="0"/>
              <a:t>/</a:t>
            </a:r>
            <a:r>
              <a:rPr lang="nb-NO" dirty="0" err="1"/>
              <a:t>React</a:t>
            </a:r>
            <a:r>
              <a:rPr lang="nb-NO" dirty="0"/>
              <a:t> Native/+++</a:t>
            </a:r>
          </a:p>
          <a:p>
            <a:pPr fontAlgn="base"/>
            <a:r>
              <a:rPr lang="nb-NO" dirty="0" err="1"/>
              <a:t>IoT</a:t>
            </a:r>
            <a:r>
              <a:rPr lang="nb-NO" dirty="0"/>
              <a:t>, Hardware</a:t>
            </a:r>
          </a:p>
          <a:p>
            <a:pPr fontAlgn="base"/>
            <a:r>
              <a:rPr lang="nb-NO" dirty="0"/>
              <a:t>C++</a:t>
            </a:r>
          </a:p>
          <a:p>
            <a:pPr fontAlgn="base"/>
            <a:r>
              <a:rPr lang="nb-NO" dirty="0"/>
              <a:t>Machine </a:t>
            </a:r>
            <a:r>
              <a:rPr lang="nb-NO" dirty="0" err="1"/>
              <a:t>learning</a:t>
            </a:r>
            <a:r>
              <a:rPr lang="nb-NO" dirty="0"/>
              <a:t>/AI/AR/VR</a:t>
            </a:r>
          </a:p>
          <a:p>
            <a:pPr fontAlgn="base"/>
            <a:r>
              <a:rPr lang="nb-NO" dirty="0"/>
              <a:t>Architecture &amp; Design</a:t>
            </a:r>
          </a:p>
          <a:p>
            <a:pPr fontAlgn="base"/>
            <a:r>
              <a:rPr lang="nb-NO" dirty="0" err="1"/>
              <a:t>Functional</a:t>
            </a:r>
            <a:r>
              <a:rPr lang="nb-NO" dirty="0"/>
              <a:t> </a:t>
            </a:r>
            <a:r>
              <a:rPr lang="nb-NO" dirty="0" err="1"/>
              <a:t>programming</a:t>
            </a:r>
            <a:endParaRPr lang="nb-NO" dirty="0"/>
          </a:p>
          <a:p>
            <a:pPr fontAlgn="base"/>
            <a:r>
              <a:rPr lang="nb-NO" dirty="0"/>
              <a:t>Big data</a:t>
            </a:r>
          </a:p>
          <a:p>
            <a:pPr fontAlgn="base"/>
            <a:r>
              <a:rPr lang="nb-NO" dirty="0" err="1"/>
              <a:t>Blockchain</a:t>
            </a:r>
            <a:endParaRPr lang="nb-NO" dirty="0"/>
          </a:p>
          <a:p>
            <a:pPr fontAlgn="base"/>
            <a:r>
              <a:rPr lang="nb-NO" dirty="0"/>
              <a:t>Gaming</a:t>
            </a:r>
          </a:p>
          <a:p>
            <a:pPr fontAlgn="base"/>
            <a:r>
              <a:rPr lang="nb-NO" dirty="0"/>
              <a:t>3D </a:t>
            </a:r>
            <a:r>
              <a:rPr lang="nb-NO" dirty="0" err="1"/>
              <a:t>modeling</a:t>
            </a:r>
            <a:endParaRPr lang="nb-NO" dirty="0"/>
          </a:p>
          <a:p>
            <a:pPr fontAlgn="base"/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else</a:t>
            </a:r>
            <a:endParaRPr lang="nb-NO" dirty="0"/>
          </a:p>
          <a:p>
            <a:endParaRPr lang="nb-NO" dirty="0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311848DE-4CE9-402E-B533-6C9CC9A425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Sende inn </a:t>
            </a:r>
            <a:r>
              <a:rPr lang="nb-NO" dirty="0" err="1"/>
              <a:t>abstract</a:t>
            </a:r>
            <a:endParaRPr lang="nb-NO" dirty="0"/>
          </a:p>
          <a:p>
            <a:pPr lvl="1"/>
            <a:r>
              <a:rPr lang="nb-NO" dirty="0" err="1"/>
              <a:t>Catcy</a:t>
            </a:r>
            <a:r>
              <a:rPr lang="nb-NO" dirty="0"/>
              <a:t> tittel</a:t>
            </a:r>
          </a:p>
          <a:p>
            <a:pPr lvl="1"/>
            <a:r>
              <a:rPr lang="nb-NO" dirty="0"/>
              <a:t>Noen linjer om innhold</a:t>
            </a:r>
          </a:p>
          <a:p>
            <a:pPr lvl="1"/>
            <a:r>
              <a:rPr lang="nb-NO" dirty="0"/>
              <a:t>Ikke lyv</a:t>
            </a:r>
          </a:p>
          <a:p>
            <a:pPr lvl="1"/>
            <a:r>
              <a:rPr lang="nb-NO" dirty="0">
                <a:hlinkClick r:id="rId2"/>
              </a:rPr>
              <a:t>https://blog.ndcconferences.com/make-me-an-offer-i-cant-refuse-writing-an-abstracts-for-a-cfp/</a:t>
            </a:r>
            <a:endParaRPr lang="nb-NO" dirty="0"/>
          </a:p>
          <a:p>
            <a:pPr lvl="1"/>
            <a:r>
              <a:rPr lang="nb-NO" dirty="0"/>
              <a:t>De store temaene dekkes av proffe speakers</a:t>
            </a:r>
          </a:p>
          <a:p>
            <a:pPr lvl="2"/>
            <a:r>
              <a:rPr lang="nb-NO" dirty="0"/>
              <a:t>F.eks. .NET 8</a:t>
            </a:r>
          </a:p>
          <a:p>
            <a:pPr lvl="1"/>
            <a:r>
              <a:rPr lang="nb-NO" dirty="0"/>
              <a:t>Sende inn på nisje-temaer</a:t>
            </a:r>
          </a:p>
          <a:p>
            <a:pPr lvl="2"/>
            <a:r>
              <a:rPr lang="nb-NO" dirty="0"/>
              <a:t>F.eks. Pact.io</a:t>
            </a:r>
          </a:p>
          <a:p>
            <a:pPr lvl="1"/>
            <a:r>
              <a:rPr lang="nb-NO" dirty="0"/>
              <a:t>Hos f.eks. Bekk sender så å si alle inn </a:t>
            </a:r>
            <a:r>
              <a:rPr lang="nb-NO" dirty="0" err="1"/>
              <a:t>abstract</a:t>
            </a:r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56B6612-290C-43BA-8010-2EFE953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35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1B45F424-6D56-496D-BDDB-889DDEC3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</p:spPr>
        <p:txBody>
          <a:bodyPr/>
          <a:lstStyle/>
          <a:p>
            <a:r>
              <a:rPr lang="nb-NO" dirty="0"/>
              <a:t>Talk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7989CBE-4A92-4A51-8EAE-7118FEEE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161" y="4824604"/>
            <a:ext cx="20162519" cy="756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Disse presentasjonen får bra tilbakemeldinger (i følge fagpersoner fra NDC-partnerne):</a:t>
            </a:r>
            <a:br>
              <a:rPr lang="nb-NO" dirty="0"/>
            </a:br>
            <a:endParaRPr lang="nb-NO" dirty="0"/>
          </a:p>
          <a:p>
            <a:r>
              <a:rPr lang="nb-NO" dirty="0"/>
              <a:t>Praktisk erfaring</a:t>
            </a:r>
          </a:p>
          <a:p>
            <a:r>
              <a:rPr lang="nb-NO" dirty="0"/>
              <a:t>Sammenligning (ikke bare positiv vinkling om et tema)</a:t>
            </a:r>
          </a:p>
          <a:p>
            <a:r>
              <a:rPr lang="nb-NO" dirty="0" err="1"/>
              <a:t>Reasoning</a:t>
            </a:r>
            <a:r>
              <a:rPr lang="nb-NO" dirty="0"/>
              <a:t> (hvorfor velge noe fremfor noe annet)</a:t>
            </a:r>
          </a:p>
          <a:p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Samme </a:t>
            </a:r>
            <a:r>
              <a:rPr lang="nb-NO" dirty="0" err="1"/>
              <a:t>level</a:t>
            </a:r>
            <a:r>
              <a:rPr lang="nb-NO" dirty="0"/>
              <a:t> i hele presentasjon (ikke bruk 15 min på intro til </a:t>
            </a:r>
            <a:r>
              <a:rPr lang="nb-NO" dirty="0" err="1"/>
              <a:t>Vue</a:t>
            </a:r>
            <a:r>
              <a:rPr lang="nb-NO" dirty="0"/>
              <a:t>, hvis det er en «</a:t>
            </a:r>
            <a:r>
              <a:rPr lang="nb-NO" dirty="0" err="1"/>
              <a:t>Vue</a:t>
            </a:r>
            <a:r>
              <a:rPr lang="nb-NO" dirty="0"/>
              <a:t>: Deep </a:t>
            </a:r>
            <a:r>
              <a:rPr lang="nb-NO" dirty="0" err="1"/>
              <a:t>Dive</a:t>
            </a:r>
            <a:r>
              <a:rPr lang="nb-NO" dirty="0"/>
              <a:t>» presentasjon)</a:t>
            </a:r>
          </a:p>
          <a:p>
            <a:r>
              <a:rPr lang="nb-NO" dirty="0" err="1"/>
              <a:t>Fails</a:t>
            </a:r>
            <a:endParaRPr lang="nb-NO" dirty="0"/>
          </a:p>
          <a:p>
            <a:r>
              <a:rPr lang="nb-NO" dirty="0"/>
              <a:t>Arkitektur</a:t>
            </a:r>
          </a:p>
          <a:p>
            <a:r>
              <a:rPr lang="nb-NO" dirty="0"/>
              <a:t>Testing</a:t>
            </a:r>
          </a:p>
          <a:p>
            <a:r>
              <a:rPr lang="nb-NO" dirty="0"/>
              <a:t>Noen humorbaserte presentasjoner kommer inn som lyntaler</a:t>
            </a:r>
          </a:p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56B6612-290C-43BA-8010-2EFE953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127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513F95-C1B9-48EF-9025-CEBBE09CB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2019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5C92E-B383-4873-86F9-AD5C95A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Faggruppe	</a:t>
            </a:r>
          </a:p>
        </p:txBody>
      </p:sp>
    </p:spTree>
    <p:extLst>
      <p:ext uri="{BB962C8B-B14F-4D97-AF65-F5344CB8AC3E}">
        <p14:creationId xmlns:p14="http://schemas.microsoft.com/office/powerpoint/2010/main" val="415732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E89974-23A6-407B-938D-E66004B1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til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187DDF-A948-41F0-A1FE-C5BCD5883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Anders</a:t>
            </a:r>
          </a:p>
          <a:p>
            <a:r>
              <a:rPr lang="nb-NO" dirty="0"/>
              <a:t>Terje</a:t>
            </a:r>
          </a:p>
          <a:p>
            <a:r>
              <a:rPr lang="nb-NO" dirty="0"/>
              <a:t>Lars Alexander</a:t>
            </a: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868B2E8-B4A9-454B-800E-5166BDA0CF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001437-8D39-4462-A611-0B7A38E9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020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ovaNet">
      <a:dk1>
        <a:srgbClr val="000000"/>
      </a:dk1>
      <a:lt1>
        <a:sysClr val="window" lastClr="FFFFFF"/>
      </a:lt1>
      <a:dk2>
        <a:srgbClr val="1A1A1A"/>
      </a:dk2>
      <a:lt2>
        <a:srgbClr val="E7E6E6"/>
      </a:lt2>
      <a:accent1>
        <a:srgbClr val="50E2C1"/>
      </a:accent1>
      <a:accent2>
        <a:srgbClr val="DEF7F3"/>
      </a:accent2>
      <a:accent3>
        <a:srgbClr val="1A1A1A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ovanet.potx" id="{795FAD71-1AEE-4427-AC08-FBBD079BF7F2}" vid="{30E02BE1-28F2-4AF5-94D4-74B0DA69C2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8C5081DF4EDD409D40F1D0A3347347" ma:contentTypeVersion="4" ma:contentTypeDescription="Opprett et nytt dokument." ma:contentTypeScope="" ma:versionID="a23636855a7ce0397469ce6ff5645af6">
  <xsd:schema xmlns:xsd="http://www.w3.org/2001/XMLSchema" xmlns:xs="http://www.w3.org/2001/XMLSchema" xmlns:p="http://schemas.microsoft.com/office/2006/metadata/properties" xmlns:ns2="76f69f02-d2b4-4ee3-ab2a-ebaa3f402671" xmlns:ns3="d656ca63-4431-4959-be4b-3ff5c53ff656" targetNamespace="http://schemas.microsoft.com/office/2006/metadata/properties" ma:root="true" ma:fieldsID="ff69949063f43080c79f9b84154cb1f7" ns2:_="" ns3:_="">
    <xsd:import namespace="76f69f02-d2b4-4ee3-ab2a-ebaa3f402671"/>
    <xsd:import namespace="d656ca63-4431-4959-be4b-3ff5c53ff6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f69f02-d2b4-4ee3-ab2a-ebaa3f402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6ca63-4431-4959-be4b-3ff5c53ff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DD960-9890-4E93-B0AA-F7F3B027B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3E9AF2-23D3-459C-B4B4-64B5C7E36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f69f02-d2b4-4ee3-ab2a-ebaa3f402671"/>
    <ds:schemaRef ds:uri="d656ca63-4431-4959-be4b-3ff5c53ff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BF7EC0-FF7A-4FD1-B49F-84CB2AB3DAC2}">
  <ds:schemaRefs>
    <ds:schemaRef ds:uri="d656ca63-4431-4959-be4b-3ff5c53ff65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6f69f02-d2b4-4ee3-ab2a-ebaa3f40267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</Template>
  <TotalTime>1686</TotalTime>
  <Words>339</Words>
  <Application>Microsoft Office PowerPoint</Application>
  <PresentationFormat>Egendefinert</PresentationFormat>
  <Paragraphs>99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Office-tema</vt:lpstr>
      <vt:lpstr>PowerPoint-presentasjon</vt:lpstr>
      <vt:lpstr>Agenda</vt:lpstr>
      <vt:lpstr>Oppdatering </vt:lpstr>
      <vt:lpstr>Oppstart NRK </vt:lpstr>
      <vt:lpstr>NDC Call for papers </vt:lpstr>
      <vt:lpstr>Abstract</vt:lpstr>
      <vt:lpstr>Talk</vt:lpstr>
      <vt:lpstr>Faggruppe </vt:lpstr>
      <vt:lpstr>Takk til </vt:lpstr>
      <vt:lpstr>Hvem vil sitte i faggruppen?</vt:lpstr>
      <vt:lpstr>Arkademaskin </vt:lpstr>
      <vt:lpstr>Oppgaver</vt:lpstr>
      <vt:lpstr>Ferdigløsning eller bygge selv?</vt:lpstr>
      <vt:lpstr>Hvor skal vi bygge? </vt:lpstr>
      <vt:lpstr>Grupper?</vt:lpstr>
      <vt:lpstr>Er dette gjennomførbart innen juni?</vt:lpstr>
      <vt:lpstr>Spørsmål?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Lars Jakobsen</dc:creator>
  <cp:lastModifiedBy>Lars Jakobsen</cp:lastModifiedBy>
  <cp:revision>3</cp:revision>
  <dcterms:created xsi:type="dcterms:W3CDTF">2019-01-28T08:13:55Z</dcterms:created>
  <dcterms:modified xsi:type="dcterms:W3CDTF">2019-01-29T15:32:06Z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0x0101003B8C5081DF4EDD409D40F1D0A3347347</vt:lpwstr>
  </property>
</Properties>
</file>