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4" r:id="rId3"/>
    <p:sldId id="297" r:id="rId4"/>
    <p:sldId id="365" r:id="rId5"/>
    <p:sldId id="366" r:id="rId6"/>
  </p:sldIdLst>
  <p:sldSz cx="6858000" cy="51435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exend Deca" panose="020B0604020202020204" charset="0"/>
      <p:regular r:id="rId9"/>
      <p:bold r:id="rId10"/>
    </p:embeddedFont>
    <p:embeddedFont>
      <p:font typeface="Muli" panose="02000503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087"/>
    <a:srgbClr val="C194BA"/>
    <a:srgbClr val="9B73A3"/>
    <a:srgbClr val="FFDFBA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Henock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68734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78FCB-EC35-4A77-AF51-066C5C5560D7}"/>
              </a:ext>
            </a:extLst>
          </p:cNvPr>
          <p:cNvGrpSpPr/>
          <p:nvPr/>
        </p:nvGrpSpPr>
        <p:grpSpPr>
          <a:xfrm>
            <a:off x="352211" y="1770341"/>
            <a:ext cx="1024639" cy="992195"/>
            <a:chOff x="566520" y="1854137"/>
            <a:chExt cx="1024639" cy="992195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92FAFBD-9B7D-4673-BC4C-1C6BAB8B7096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8342A15-6894-4361-A472-D40DAAB91F1E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D759A25E-BBF7-4E5D-9983-C0795EF42856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A2E7D9-338B-41EE-A1D2-E6DD580C1C39}"/>
              </a:ext>
            </a:extLst>
          </p:cNvPr>
          <p:cNvGrpSpPr/>
          <p:nvPr/>
        </p:nvGrpSpPr>
        <p:grpSpPr>
          <a:xfrm>
            <a:off x="1579622" y="1770341"/>
            <a:ext cx="1024639" cy="992195"/>
            <a:chOff x="566520" y="1854137"/>
            <a:chExt cx="1024639" cy="99219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02DAD7E-660E-4B2E-BAA1-951240C6FC5C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6A25F5BA-A842-4891-AF67-D9BC5B1348D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E0C8A56-8054-4DEE-8FAD-8C6B969F5F01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8D9E73-70CE-45A7-82DA-1DDAA71AF95F}"/>
              </a:ext>
            </a:extLst>
          </p:cNvPr>
          <p:cNvGrpSpPr/>
          <p:nvPr/>
        </p:nvGrpSpPr>
        <p:grpSpPr>
          <a:xfrm>
            <a:off x="2837190" y="1744009"/>
            <a:ext cx="1024639" cy="992195"/>
            <a:chOff x="566520" y="1854137"/>
            <a:chExt cx="1024639" cy="992195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07D2B62-820F-4770-88BD-D34C9307280D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F9F9ED8-5ADC-4086-B56C-952F96455350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364022E-CB0B-49AC-8258-8236CCAFC49C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FBEFB-8B05-4959-AA2E-AC9E62E3090E}"/>
              </a:ext>
            </a:extLst>
          </p:cNvPr>
          <p:cNvGrpSpPr/>
          <p:nvPr/>
        </p:nvGrpSpPr>
        <p:grpSpPr>
          <a:xfrm>
            <a:off x="4170074" y="1732350"/>
            <a:ext cx="1024639" cy="992195"/>
            <a:chOff x="566520" y="1854137"/>
            <a:chExt cx="1024639" cy="992195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CB34281-0180-4E27-B660-A30FAD187525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4F17BB0-B918-4E1D-9DB9-01E6D3A1F21B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518A7F7-D6C6-4020-931B-10D2AAEA1D29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C776C-34C7-4A67-86BE-91CAEEA8E229}"/>
              </a:ext>
            </a:extLst>
          </p:cNvPr>
          <p:cNvGrpSpPr/>
          <p:nvPr/>
        </p:nvGrpSpPr>
        <p:grpSpPr>
          <a:xfrm>
            <a:off x="5472830" y="1732350"/>
            <a:ext cx="1024639" cy="992195"/>
            <a:chOff x="566520" y="1854137"/>
            <a:chExt cx="1024639" cy="99219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02F80699-98AB-43CE-A69A-271515D34899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B4A8837-2B16-422E-AC24-888D00C9E00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D07C3C0-9146-44DA-AF2F-2D57BC95EC78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BDA5F3-9361-4263-8F00-52A467F23A7F}"/>
              </a:ext>
            </a:extLst>
          </p:cNvPr>
          <p:cNvSpPr txBox="1"/>
          <p:nvPr/>
        </p:nvSpPr>
        <p:spPr>
          <a:xfrm>
            <a:off x="354403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FA909-F32D-46FC-899F-A20156CB783B}"/>
              </a:ext>
            </a:extLst>
          </p:cNvPr>
          <p:cNvSpPr txBox="1"/>
          <p:nvPr/>
        </p:nvSpPr>
        <p:spPr>
          <a:xfrm>
            <a:off x="1579622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Machine</a:t>
            </a:r>
          </a:p>
          <a:p>
            <a:pPr algn="ctr"/>
            <a:r>
              <a:rPr lang="en-US" sz="1100" dirty="0"/>
              <a:t>Learning</a:t>
            </a:r>
            <a:endParaRPr lang="en-ID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000E-E35D-47D7-BFA1-3AFFD4B10937}"/>
              </a:ext>
            </a:extLst>
          </p:cNvPr>
          <p:cNvSpPr txBox="1"/>
          <p:nvPr/>
        </p:nvSpPr>
        <p:spPr>
          <a:xfrm>
            <a:off x="2836072" y="2070553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0275C-B516-49A1-BCAB-AF19088D0632}"/>
              </a:ext>
            </a:extLst>
          </p:cNvPr>
          <p:cNvSpPr txBox="1"/>
          <p:nvPr/>
        </p:nvSpPr>
        <p:spPr>
          <a:xfrm>
            <a:off x="4198653" y="2049560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76BA-D08A-4640-98F3-B7E059DA0B41}"/>
              </a:ext>
            </a:extLst>
          </p:cNvPr>
          <p:cNvSpPr txBox="1"/>
          <p:nvPr/>
        </p:nvSpPr>
        <p:spPr>
          <a:xfrm>
            <a:off x="5494580" y="2058897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R. Faisal et al</a:t>
            </a:r>
            <a:r>
              <a:rPr lang="en-US" dirty="0">
                <a:solidFill>
                  <a:schemeClr val="bg1"/>
                </a:solidFill>
              </a:rPr>
              <a:t>, 2020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62073" y="3502399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</a:rPr>
              <a:t>Corelation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Huda, S Nurul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256111" y="350239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623136" y="3084902"/>
            <a:ext cx="137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Bashar, A.K.M. 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8482" y="3101900"/>
            <a:ext cx="13740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Grundler</a:t>
            </a:r>
            <a:r>
              <a:rPr lang="en-US" sz="1100" dirty="0">
                <a:solidFill>
                  <a:schemeClr val="bg1"/>
                </a:solidFill>
              </a:rPr>
              <a:t> 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Tommy Krieger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2021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05621" y="3132518"/>
            <a:ext cx="137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Lutz </a:t>
            </a:r>
            <a:r>
              <a:rPr lang="en-US" sz="1100" dirty="0" err="1">
                <a:solidFill>
                  <a:schemeClr val="bg1"/>
                </a:solidFill>
              </a:rPr>
              <a:t>Barenf</a:t>
            </a:r>
            <a:r>
              <a:rPr lang="en-US" sz="1100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Pierre du Toit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2014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47330" y="3817422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Index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223</Words>
  <Application>Microsoft Office PowerPoint</Application>
  <PresentationFormat>Custom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Lexend Deca</vt:lpstr>
      <vt:lpstr>Muli</vt:lpstr>
      <vt:lpstr>Arial</vt:lpstr>
      <vt:lpstr>Aliena template</vt:lpstr>
      <vt:lpstr>Introduction</vt:lpstr>
      <vt:lpstr>The Importance of Democracy Index</vt:lpstr>
      <vt:lpstr>Problem:</vt:lpstr>
      <vt:lpstr>Literature Review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51</cp:revision>
  <dcterms:modified xsi:type="dcterms:W3CDTF">2022-02-21T01:03:36Z</dcterms:modified>
</cp:coreProperties>
</file>