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mbl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mbl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mbla-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ambla-italic.fntdata"/><Relationship Id="rId6" Type="http://schemas.openxmlformats.org/officeDocument/2006/relationships/notesMaster" Target="notesMasters/notesMaster1.xml"/><Relationship Id="rId18" Type="http://schemas.openxmlformats.org/officeDocument/2006/relationships/font" Target="fonts/Rambl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29d85bbe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29d85bbe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29d85bb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29d85bb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d13c7c07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d13c7c07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d13a15634_1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4d13a15634_13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d13a15634_1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4d13a15634_13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d13a15634_1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4d13a15634_13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d13a15634_1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4d13a15634_13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d13a15634_1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4d13a15634_13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d13a15634_1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4d13a15634_13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d13a15634_1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4d13a15634_13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77800"/>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flipH="1" rot="10800000">
            <a:off x="1668050" y="196075"/>
            <a:ext cx="6738900" cy="25200"/>
          </a:xfrm>
          <a:prstGeom prst="straightConnector1">
            <a:avLst/>
          </a:prstGeom>
          <a:noFill/>
          <a:ln cap="flat" cmpd="sng" w="38100">
            <a:solidFill>
              <a:schemeClr val="dk2"/>
            </a:solidFill>
            <a:prstDash val="solid"/>
            <a:round/>
            <a:headEnd len="med" w="med" type="none"/>
            <a:tailEnd len="med" w="med" type="none"/>
          </a:ln>
        </p:spPr>
      </p:cxnSp>
      <p:sp>
        <p:nvSpPr>
          <p:cNvPr id="14" name="Google Shape;14;p2"/>
          <p:cNvSpPr/>
          <p:nvPr/>
        </p:nvSpPr>
        <p:spPr>
          <a:xfrm>
            <a:off x="0" y="4789650"/>
            <a:ext cx="9144000" cy="39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8586900" y="72578"/>
            <a:ext cx="434255" cy="437526"/>
          </a:xfrm>
          <a:prstGeom prst="rect">
            <a:avLst/>
          </a:prstGeom>
          <a:noFill/>
          <a:ln>
            <a:noFill/>
          </a:ln>
        </p:spPr>
      </p:pic>
      <p:sp>
        <p:nvSpPr>
          <p:cNvPr id="16" name="Google Shape;16;p2"/>
          <p:cNvSpPr txBox="1"/>
          <p:nvPr/>
        </p:nvSpPr>
        <p:spPr>
          <a:xfrm>
            <a:off x="165925" y="4876188"/>
            <a:ext cx="1343400" cy="22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DSC PENS</a:t>
            </a:r>
            <a:endParaRPr b="1" sz="1200">
              <a:solidFill>
                <a:srgbClr val="FFFFFF"/>
              </a:solidFill>
            </a:endParaRPr>
          </a:p>
        </p:txBody>
      </p:sp>
      <p:sp>
        <p:nvSpPr>
          <p:cNvPr id="17" name="Google Shape;17;p2"/>
          <p:cNvSpPr txBox="1"/>
          <p:nvPr/>
        </p:nvSpPr>
        <p:spPr>
          <a:xfrm>
            <a:off x="6204500" y="4876200"/>
            <a:ext cx="2892900" cy="22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rgbClr val="FFFFFF"/>
                </a:solidFill>
              </a:rPr>
              <a:t>CAMPUS ROADSHOW PROGRAM</a:t>
            </a:r>
            <a:endParaRPr b="1" sz="1200">
              <a:solidFill>
                <a:srgbClr val="FFFFFF"/>
              </a:solidFill>
            </a:endParaRPr>
          </a:p>
        </p:txBody>
      </p:sp>
      <p:pic>
        <p:nvPicPr>
          <p:cNvPr id="18" name="Google Shape;18;p2"/>
          <p:cNvPicPr preferRelativeResize="0"/>
          <p:nvPr/>
        </p:nvPicPr>
        <p:blipFill>
          <a:blip r:embed="rId3">
            <a:alphaModFix/>
          </a:blip>
          <a:stretch>
            <a:fillRect/>
          </a:stretch>
        </p:blipFill>
        <p:spPr>
          <a:xfrm>
            <a:off x="75875" y="115750"/>
            <a:ext cx="1523500" cy="185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8" name="Google Shape;6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9" name="Shape 69"/>
        <p:cNvGrpSpPr/>
        <p:nvPr/>
      </p:nvGrpSpPr>
      <p:grpSpPr>
        <a:xfrm>
          <a:off x="0" y="0"/>
          <a:ext cx="0" cy="0"/>
          <a:chOff x="0" y="0"/>
          <a:chExt cx="0" cy="0"/>
        </a:xfrm>
      </p:grpSpPr>
      <p:sp>
        <p:nvSpPr>
          <p:cNvPr id="70" name="Google Shape;7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1" name="Shape 71"/>
        <p:cNvGrpSpPr/>
        <p:nvPr/>
      </p:nvGrpSpPr>
      <p:grpSpPr>
        <a:xfrm>
          <a:off x="0" y="0"/>
          <a:ext cx="0" cy="0"/>
          <a:chOff x="0" y="0"/>
          <a:chExt cx="0" cy="0"/>
        </a:xfrm>
      </p:grpSpPr>
      <p:sp>
        <p:nvSpPr>
          <p:cNvPr id="72" name="Google Shape;72;p13"/>
          <p:cNvSpPr txBox="1"/>
          <p:nvPr>
            <p:ph idx="1" type="body"/>
          </p:nvPr>
        </p:nvSpPr>
        <p:spPr>
          <a:xfrm>
            <a:off x="457200" y="1110996"/>
            <a:ext cx="8229600" cy="3394472"/>
          </a:xfrm>
          <a:prstGeom prst="rect">
            <a:avLst/>
          </a:prstGeom>
          <a:noFill/>
          <a:ln>
            <a:noFill/>
          </a:ln>
        </p:spPr>
        <p:txBody>
          <a:bodyPr anchorCtr="0" anchor="t" bIns="45700" lIns="91425" spcFirstLastPara="1" rIns="91425" wrap="square" tIns="45700"/>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160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160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160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160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1600"/>
              </a:spcBef>
              <a:spcAft>
                <a:spcPts val="160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3" name="Google Shape;73;p13"/>
          <p:cNvSpPr txBox="1"/>
          <p:nvPr>
            <p:ph idx="10" type="dt"/>
          </p:nvPr>
        </p:nvSpPr>
        <p:spPr>
          <a:xfrm>
            <a:off x="6727032" y="4805958"/>
            <a:ext cx="1920240" cy="27432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000">
                <a:solidFill>
                  <a:schemeClr val="dk1"/>
                </a:solidFill>
                <a:latin typeface="Rambla"/>
                <a:ea typeface="Rambla"/>
                <a:cs typeface="Rambla"/>
                <a:sym typeface="Rambla"/>
              </a:defRPr>
            </a:lvl1pPr>
            <a:lvl2pPr lvl="1"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lvl="2"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lvl="3"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lvl="4"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lvl="5"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lvl="6"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lvl="7"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lvl="8"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74" name="Google Shape;74;p13"/>
          <p:cNvSpPr txBox="1"/>
          <p:nvPr>
            <p:ph idx="11" type="ftr"/>
          </p:nvPr>
        </p:nvSpPr>
        <p:spPr>
          <a:xfrm>
            <a:off x="4380072" y="4805958"/>
            <a:ext cx="2350681" cy="273844"/>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sz="1000">
                <a:solidFill>
                  <a:schemeClr val="dk1"/>
                </a:solidFill>
                <a:latin typeface="Rambla"/>
                <a:ea typeface="Rambla"/>
                <a:cs typeface="Rambla"/>
                <a:sym typeface="Rambla"/>
              </a:defRPr>
            </a:lvl1pPr>
            <a:lvl2pPr lvl="1"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lvl="2"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lvl="3"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lvl="4"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lvl="5"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lvl="6"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lvl="7"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lvl="8"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75" name="Google Shape;75;p13"/>
          <p:cNvSpPr txBox="1"/>
          <p:nvPr>
            <p:ph idx="12" type="sldNum"/>
          </p:nvPr>
        </p:nvSpPr>
        <p:spPr>
          <a:xfrm>
            <a:off x="8647272" y="4805958"/>
            <a:ext cx="365760" cy="273844"/>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2"/>
              </a:buClr>
              <a:buSzPts val="4100"/>
              <a:buFont typeface="Rambla"/>
              <a:buNone/>
              <a:defRPr b="1" i="0" sz="4100" u="none" cap="none" strike="noStrike">
                <a:solidFill>
                  <a:schemeClr val="dk2"/>
                </a:solidFill>
                <a:latin typeface="Rambla"/>
                <a:ea typeface="Rambla"/>
                <a:cs typeface="Rambla"/>
                <a:sym typeface="Rambla"/>
              </a:defRPr>
            </a:lvl1pPr>
            <a:lvl2pPr lvl="1">
              <a:spcBef>
                <a:spcPts val="0"/>
              </a:spcBef>
              <a:spcAft>
                <a:spcPts val="0"/>
              </a:spcAft>
              <a:buSzPts val="2800"/>
              <a:buNone/>
              <a:defRPr sz="1800"/>
            </a:lvl2pPr>
            <a:lvl3pPr lvl="2">
              <a:spcBef>
                <a:spcPts val="0"/>
              </a:spcBef>
              <a:spcAft>
                <a:spcPts val="0"/>
              </a:spcAft>
              <a:buSzPts val="2800"/>
              <a:buNone/>
              <a:defRPr sz="1800"/>
            </a:lvl3pPr>
            <a:lvl4pPr lvl="3">
              <a:spcBef>
                <a:spcPts val="0"/>
              </a:spcBef>
              <a:spcAft>
                <a:spcPts val="0"/>
              </a:spcAft>
              <a:buSzPts val="2800"/>
              <a:buNone/>
              <a:defRPr sz="1800"/>
            </a:lvl4pPr>
            <a:lvl5pPr lvl="4">
              <a:spcBef>
                <a:spcPts val="0"/>
              </a:spcBef>
              <a:spcAft>
                <a:spcPts val="0"/>
              </a:spcAft>
              <a:buSzPts val="2800"/>
              <a:buNone/>
              <a:defRPr sz="1800"/>
            </a:lvl5pPr>
            <a:lvl6pPr lvl="5">
              <a:spcBef>
                <a:spcPts val="0"/>
              </a:spcBef>
              <a:spcAft>
                <a:spcPts val="0"/>
              </a:spcAft>
              <a:buSzPts val="2800"/>
              <a:buNone/>
              <a:defRPr sz="1800"/>
            </a:lvl6pPr>
            <a:lvl7pPr lvl="6">
              <a:spcBef>
                <a:spcPts val="0"/>
              </a:spcBef>
              <a:spcAft>
                <a:spcPts val="0"/>
              </a:spcAft>
              <a:buSzPts val="2800"/>
              <a:buNone/>
              <a:defRPr sz="1800"/>
            </a:lvl7pPr>
            <a:lvl8pPr lvl="7">
              <a:spcBef>
                <a:spcPts val="0"/>
              </a:spcBef>
              <a:spcAft>
                <a:spcPts val="0"/>
              </a:spcAft>
              <a:buSzPts val="2800"/>
              <a:buNone/>
              <a:defRPr sz="1800"/>
            </a:lvl8pPr>
            <a:lvl9pPr lvl="8">
              <a:spcBef>
                <a:spcPts val="0"/>
              </a:spcBef>
              <a:spcAft>
                <a:spcPts val="0"/>
              </a:spcAft>
              <a:buSzPts val="2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7" name="Shape 77"/>
        <p:cNvGrpSpPr/>
        <p:nvPr/>
      </p:nvGrpSpPr>
      <p:grpSpPr>
        <a:xfrm>
          <a:off x="0" y="0"/>
          <a:ext cx="0" cy="0"/>
          <a:chOff x="0" y="0"/>
          <a:chExt cx="0" cy="0"/>
        </a:xfrm>
      </p:grpSpPr>
      <p:sp>
        <p:nvSpPr>
          <p:cNvPr id="78" name="Google Shape;78;p14"/>
          <p:cNvSpPr txBox="1"/>
          <p:nvPr>
            <p:ph idx="1" type="body"/>
          </p:nvPr>
        </p:nvSpPr>
        <p:spPr>
          <a:xfrm>
            <a:off x="457200" y="1110996"/>
            <a:ext cx="4038600" cy="3394472"/>
          </a:xfrm>
          <a:prstGeom prst="rect">
            <a:avLst/>
          </a:prstGeom>
          <a:noFill/>
          <a:ln>
            <a:noFill/>
          </a:ln>
        </p:spPr>
        <p:txBody>
          <a:bodyPr anchorCtr="0" anchor="t" bIns="45700" lIns="91425" spcFirstLastPara="1" rIns="91425" wrap="square" tIns="45700"/>
          <a:lstStyle>
            <a:lvl1pPr indent="-349504" lvl="0" marL="457200" marR="0" rtl="0" algn="l">
              <a:spcBef>
                <a:spcPts val="400"/>
              </a:spcBef>
              <a:spcAft>
                <a:spcPts val="0"/>
              </a:spcAft>
              <a:buClr>
                <a:schemeClr val="accent1"/>
              </a:buClr>
              <a:buSzPts val="1904"/>
              <a:buFont typeface="Noto Sans Symbols"/>
              <a:buChar char="▶"/>
              <a:defRPr b="0" i="0" sz="2800" u="none" cap="none" strike="noStrike">
                <a:solidFill>
                  <a:schemeClr val="dk1"/>
                </a:solidFill>
                <a:latin typeface="Rambla"/>
                <a:ea typeface="Rambla"/>
                <a:cs typeface="Rambla"/>
                <a:sym typeface="Rambla"/>
              </a:defRPr>
            </a:lvl1pPr>
            <a:lvl2pPr indent="-381000" lvl="1" marL="914400" marR="0" rtl="0" algn="l">
              <a:spcBef>
                <a:spcPts val="324"/>
              </a:spcBef>
              <a:spcAft>
                <a:spcPts val="0"/>
              </a:spcAft>
              <a:buClr>
                <a:schemeClr val="accent1"/>
              </a:buClr>
              <a:buSzPts val="2400"/>
              <a:buFont typeface="Verdana"/>
              <a:buChar char="◦"/>
              <a:defRPr b="0" i="0" sz="2400" u="none" cap="none" strike="noStrike">
                <a:solidFill>
                  <a:schemeClr val="dk1"/>
                </a:solidFill>
                <a:latin typeface="Rambla"/>
                <a:ea typeface="Rambla"/>
                <a:cs typeface="Rambla"/>
                <a:sym typeface="Rambla"/>
              </a:defRPr>
            </a:lvl2pPr>
            <a:lvl3pPr indent="-355600" lvl="2" marL="1371600" marR="0" rtl="0" algn="l">
              <a:spcBef>
                <a:spcPts val="1600"/>
              </a:spcBef>
              <a:spcAft>
                <a:spcPts val="0"/>
              </a:spcAft>
              <a:buClr>
                <a:schemeClr val="accent2"/>
              </a:buClr>
              <a:buSzPts val="2000"/>
              <a:buFont typeface="Noto Sans Symbols"/>
              <a:buChar char="⚫"/>
              <a:defRPr b="0" i="0" sz="2000" u="none" cap="none" strike="noStrike">
                <a:solidFill>
                  <a:schemeClr val="dk1"/>
                </a:solidFill>
                <a:latin typeface="Rambla"/>
                <a:ea typeface="Rambla"/>
                <a:cs typeface="Rambla"/>
                <a:sym typeface="Rambla"/>
              </a:defRPr>
            </a:lvl3pPr>
            <a:lvl4pPr indent="-342900" lvl="3" marL="1828800" marR="0" rtl="0" algn="l">
              <a:spcBef>
                <a:spcPts val="160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4pPr>
            <a:lvl5pPr indent="-342900" lvl="4" marL="2286000" marR="0" rtl="0" algn="l">
              <a:spcBef>
                <a:spcPts val="160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160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1600"/>
              </a:spcBef>
              <a:spcAft>
                <a:spcPts val="160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9" name="Google Shape;79;p14"/>
          <p:cNvSpPr txBox="1"/>
          <p:nvPr>
            <p:ph idx="2" type="body"/>
          </p:nvPr>
        </p:nvSpPr>
        <p:spPr>
          <a:xfrm>
            <a:off x="4648200" y="1110996"/>
            <a:ext cx="4038600" cy="3394472"/>
          </a:xfrm>
          <a:prstGeom prst="rect">
            <a:avLst/>
          </a:prstGeom>
          <a:noFill/>
          <a:ln>
            <a:noFill/>
          </a:ln>
        </p:spPr>
        <p:txBody>
          <a:bodyPr anchorCtr="0" anchor="t" bIns="45700" lIns="91425" spcFirstLastPara="1" rIns="91425" wrap="square" tIns="45700"/>
          <a:lstStyle>
            <a:lvl1pPr indent="-349504" lvl="0" marL="457200" marR="0" rtl="0" algn="l">
              <a:spcBef>
                <a:spcPts val="400"/>
              </a:spcBef>
              <a:spcAft>
                <a:spcPts val="0"/>
              </a:spcAft>
              <a:buClr>
                <a:schemeClr val="accent1"/>
              </a:buClr>
              <a:buSzPts val="1904"/>
              <a:buFont typeface="Noto Sans Symbols"/>
              <a:buChar char="▶"/>
              <a:defRPr b="0" i="0" sz="2800" u="none" cap="none" strike="noStrike">
                <a:solidFill>
                  <a:schemeClr val="dk1"/>
                </a:solidFill>
                <a:latin typeface="Rambla"/>
                <a:ea typeface="Rambla"/>
                <a:cs typeface="Rambla"/>
                <a:sym typeface="Rambla"/>
              </a:defRPr>
            </a:lvl1pPr>
            <a:lvl2pPr indent="-381000" lvl="1" marL="914400" marR="0" rtl="0" algn="l">
              <a:spcBef>
                <a:spcPts val="324"/>
              </a:spcBef>
              <a:spcAft>
                <a:spcPts val="0"/>
              </a:spcAft>
              <a:buClr>
                <a:schemeClr val="accent1"/>
              </a:buClr>
              <a:buSzPts val="2400"/>
              <a:buFont typeface="Verdana"/>
              <a:buChar char="◦"/>
              <a:defRPr b="0" i="0" sz="2400" u="none" cap="none" strike="noStrike">
                <a:solidFill>
                  <a:schemeClr val="dk1"/>
                </a:solidFill>
                <a:latin typeface="Rambla"/>
                <a:ea typeface="Rambla"/>
                <a:cs typeface="Rambla"/>
                <a:sym typeface="Rambla"/>
              </a:defRPr>
            </a:lvl2pPr>
            <a:lvl3pPr indent="-355600" lvl="2" marL="1371600" marR="0" rtl="0" algn="l">
              <a:spcBef>
                <a:spcPts val="1600"/>
              </a:spcBef>
              <a:spcAft>
                <a:spcPts val="0"/>
              </a:spcAft>
              <a:buClr>
                <a:schemeClr val="accent2"/>
              </a:buClr>
              <a:buSzPts val="2000"/>
              <a:buFont typeface="Noto Sans Symbols"/>
              <a:buChar char="⚫"/>
              <a:defRPr b="0" i="0" sz="2000" u="none" cap="none" strike="noStrike">
                <a:solidFill>
                  <a:schemeClr val="dk1"/>
                </a:solidFill>
                <a:latin typeface="Rambla"/>
                <a:ea typeface="Rambla"/>
                <a:cs typeface="Rambla"/>
                <a:sym typeface="Rambla"/>
              </a:defRPr>
            </a:lvl3pPr>
            <a:lvl4pPr indent="-342900" lvl="3" marL="1828800" marR="0" rtl="0" algn="l">
              <a:spcBef>
                <a:spcPts val="160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4pPr>
            <a:lvl5pPr indent="-342900" lvl="4" marL="2286000" marR="0" rtl="0" algn="l">
              <a:spcBef>
                <a:spcPts val="160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160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1600"/>
              </a:spcBef>
              <a:spcAft>
                <a:spcPts val="160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80" name="Google Shape;80;p14"/>
          <p:cNvSpPr txBox="1"/>
          <p:nvPr>
            <p:ph idx="10" type="dt"/>
          </p:nvPr>
        </p:nvSpPr>
        <p:spPr>
          <a:xfrm>
            <a:off x="6727032" y="4805958"/>
            <a:ext cx="1920240" cy="27432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000">
                <a:solidFill>
                  <a:schemeClr val="dk1"/>
                </a:solidFill>
                <a:latin typeface="Rambla"/>
                <a:ea typeface="Rambla"/>
                <a:cs typeface="Rambla"/>
                <a:sym typeface="Rambla"/>
              </a:defRPr>
            </a:lvl1pPr>
            <a:lvl2pPr lvl="1"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lvl="2"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lvl="3"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lvl="4"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lvl="5"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lvl="6"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lvl="7"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lvl="8"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81" name="Google Shape;81;p14"/>
          <p:cNvSpPr txBox="1"/>
          <p:nvPr>
            <p:ph idx="11" type="ftr"/>
          </p:nvPr>
        </p:nvSpPr>
        <p:spPr>
          <a:xfrm>
            <a:off x="4380072" y="4805958"/>
            <a:ext cx="2350681" cy="273844"/>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sz="1000">
                <a:solidFill>
                  <a:schemeClr val="dk1"/>
                </a:solidFill>
                <a:latin typeface="Rambla"/>
                <a:ea typeface="Rambla"/>
                <a:cs typeface="Rambla"/>
                <a:sym typeface="Rambla"/>
              </a:defRPr>
            </a:lvl1pPr>
            <a:lvl2pPr lvl="1"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lvl="2"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lvl="3"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lvl="4"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lvl="5"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lvl="6"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lvl="7"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lvl="8"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82" name="Google Shape;82;p14"/>
          <p:cNvSpPr txBox="1"/>
          <p:nvPr>
            <p:ph idx="12" type="sldNum"/>
          </p:nvPr>
        </p:nvSpPr>
        <p:spPr>
          <a:xfrm>
            <a:off x="8647272" y="4805958"/>
            <a:ext cx="365760" cy="273844"/>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2"/>
              </a:buClr>
              <a:buSzPts val="4100"/>
              <a:buFont typeface="Rambla"/>
              <a:buNone/>
              <a:defRPr b="1" i="0" sz="4100" u="none" cap="none" strike="noStrike">
                <a:solidFill>
                  <a:schemeClr val="dk2"/>
                </a:solidFill>
                <a:latin typeface="Rambla"/>
                <a:ea typeface="Rambla"/>
                <a:cs typeface="Rambla"/>
                <a:sym typeface="Rambla"/>
              </a:defRPr>
            </a:lvl1pPr>
            <a:lvl2pPr lvl="1">
              <a:spcBef>
                <a:spcPts val="0"/>
              </a:spcBef>
              <a:spcAft>
                <a:spcPts val="0"/>
              </a:spcAft>
              <a:buSzPts val="2800"/>
              <a:buNone/>
              <a:defRPr sz="1800"/>
            </a:lvl2pPr>
            <a:lvl3pPr lvl="2">
              <a:spcBef>
                <a:spcPts val="0"/>
              </a:spcBef>
              <a:spcAft>
                <a:spcPts val="0"/>
              </a:spcAft>
              <a:buSzPts val="2800"/>
              <a:buNone/>
              <a:defRPr sz="1800"/>
            </a:lvl3pPr>
            <a:lvl4pPr lvl="3">
              <a:spcBef>
                <a:spcPts val="0"/>
              </a:spcBef>
              <a:spcAft>
                <a:spcPts val="0"/>
              </a:spcAft>
              <a:buSzPts val="2800"/>
              <a:buNone/>
              <a:defRPr sz="1800"/>
            </a:lvl4pPr>
            <a:lvl5pPr lvl="4">
              <a:spcBef>
                <a:spcPts val="0"/>
              </a:spcBef>
              <a:spcAft>
                <a:spcPts val="0"/>
              </a:spcAft>
              <a:buSzPts val="2800"/>
              <a:buNone/>
              <a:defRPr sz="1800"/>
            </a:lvl5pPr>
            <a:lvl6pPr lvl="5">
              <a:spcBef>
                <a:spcPts val="0"/>
              </a:spcBef>
              <a:spcAft>
                <a:spcPts val="0"/>
              </a:spcAft>
              <a:buSzPts val="2800"/>
              <a:buNone/>
              <a:defRPr sz="1800"/>
            </a:lvl6pPr>
            <a:lvl7pPr lvl="6">
              <a:spcBef>
                <a:spcPts val="0"/>
              </a:spcBef>
              <a:spcAft>
                <a:spcPts val="0"/>
              </a:spcAft>
              <a:buSzPts val="2800"/>
              <a:buNone/>
              <a:defRPr sz="1800"/>
            </a:lvl7pPr>
            <a:lvl8pPr lvl="7">
              <a:spcBef>
                <a:spcPts val="0"/>
              </a:spcBef>
              <a:spcAft>
                <a:spcPts val="0"/>
              </a:spcAft>
              <a:buSzPts val="2800"/>
              <a:buNone/>
              <a:defRPr sz="1800"/>
            </a:lvl8pPr>
            <a:lvl9pPr lvl="8">
              <a:spcBef>
                <a:spcPts val="0"/>
              </a:spcBef>
              <a:spcAft>
                <a:spcPts val="0"/>
              </a:spcAft>
              <a:buSzPts val="2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4" name="Shape 84"/>
        <p:cNvGrpSpPr/>
        <p:nvPr/>
      </p:nvGrpSpPr>
      <p:grpSpPr>
        <a:xfrm>
          <a:off x="0" y="0"/>
          <a:ext cx="0" cy="0"/>
          <a:chOff x="0" y="0"/>
          <a:chExt cx="0" cy="0"/>
        </a:xfrm>
      </p:grpSpPr>
      <p:sp>
        <p:nvSpPr>
          <p:cNvPr id="85" name="Google Shape;85;p15"/>
          <p:cNvSpPr txBox="1"/>
          <p:nvPr>
            <p:ph type="title"/>
          </p:nvPr>
        </p:nvSpPr>
        <p:spPr>
          <a:xfrm>
            <a:off x="914400" y="3657600"/>
            <a:ext cx="7481776" cy="3429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Clr>
                <a:schemeClr val="accent1"/>
              </a:buClr>
              <a:buSzPts val="2500"/>
              <a:buFont typeface="Rambla"/>
              <a:buNone/>
              <a:defRPr b="0" i="0" sz="2500" u="none" cap="none" strike="noStrike">
                <a:solidFill>
                  <a:schemeClr val="accent1"/>
                </a:solidFill>
                <a:latin typeface="Rambla"/>
                <a:ea typeface="Rambla"/>
                <a:cs typeface="Rambla"/>
                <a:sym typeface="Rambla"/>
              </a:defRPr>
            </a:lvl1pPr>
            <a:lvl2pPr lvl="1">
              <a:spcBef>
                <a:spcPts val="0"/>
              </a:spcBef>
              <a:spcAft>
                <a:spcPts val="0"/>
              </a:spcAft>
              <a:buSzPts val="2800"/>
              <a:buNone/>
              <a:defRPr sz="1800"/>
            </a:lvl2pPr>
            <a:lvl3pPr lvl="2">
              <a:spcBef>
                <a:spcPts val="0"/>
              </a:spcBef>
              <a:spcAft>
                <a:spcPts val="0"/>
              </a:spcAft>
              <a:buSzPts val="2800"/>
              <a:buNone/>
              <a:defRPr sz="1800"/>
            </a:lvl3pPr>
            <a:lvl4pPr lvl="3">
              <a:spcBef>
                <a:spcPts val="0"/>
              </a:spcBef>
              <a:spcAft>
                <a:spcPts val="0"/>
              </a:spcAft>
              <a:buSzPts val="2800"/>
              <a:buNone/>
              <a:defRPr sz="1800"/>
            </a:lvl4pPr>
            <a:lvl5pPr lvl="4">
              <a:spcBef>
                <a:spcPts val="0"/>
              </a:spcBef>
              <a:spcAft>
                <a:spcPts val="0"/>
              </a:spcAft>
              <a:buSzPts val="2800"/>
              <a:buNone/>
              <a:defRPr sz="1800"/>
            </a:lvl5pPr>
            <a:lvl6pPr lvl="5">
              <a:spcBef>
                <a:spcPts val="0"/>
              </a:spcBef>
              <a:spcAft>
                <a:spcPts val="0"/>
              </a:spcAft>
              <a:buSzPts val="2800"/>
              <a:buNone/>
              <a:defRPr sz="1800"/>
            </a:lvl6pPr>
            <a:lvl7pPr lvl="6">
              <a:spcBef>
                <a:spcPts val="0"/>
              </a:spcBef>
              <a:spcAft>
                <a:spcPts val="0"/>
              </a:spcAft>
              <a:buSzPts val="2800"/>
              <a:buNone/>
              <a:defRPr sz="1800"/>
            </a:lvl7pPr>
            <a:lvl8pPr lvl="7">
              <a:spcBef>
                <a:spcPts val="0"/>
              </a:spcBef>
              <a:spcAft>
                <a:spcPts val="0"/>
              </a:spcAft>
              <a:buSzPts val="2800"/>
              <a:buNone/>
              <a:defRPr sz="1800"/>
            </a:lvl8pPr>
            <a:lvl9pPr lvl="8">
              <a:spcBef>
                <a:spcPts val="0"/>
              </a:spcBef>
              <a:spcAft>
                <a:spcPts val="0"/>
              </a:spcAft>
              <a:buSzPts val="2800"/>
              <a:buNone/>
              <a:defRPr sz="1800"/>
            </a:lvl9pPr>
          </a:lstStyle>
          <a:p/>
        </p:txBody>
      </p:sp>
      <p:sp>
        <p:nvSpPr>
          <p:cNvPr id="86" name="Google Shape;86;p15"/>
          <p:cNvSpPr txBox="1"/>
          <p:nvPr>
            <p:ph idx="1" type="body"/>
          </p:nvPr>
        </p:nvSpPr>
        <p:spPr>
          <a:xfrm>
            <a:off x="4419600" y="4016326"/>
            <a:ext cx="3974592" cy="685800"/>
          </a:xfrm>
          <a:prstGeom prst="rect">
            <a:avLst/>
          </a:prstGeom>
          <a:noFill/>
          <a:ln>
            <a:noFill/>
          </a:ln>
        </p:spPr>
        <p:txBody>
          <a:bodyPr anchorCtr="0" anchor="t" bIns="45700" lIns="91425" spcFirstLastPara="1" rIns="91425" wrap="square" tIns="45700"/>
          <a:lstStyle>
            <a:lvl1pPr indent="-228600" lvl="0" marL="457200" marR="0" rtl="0" algn="r">
              <a:spcBef>
                <a:spcPts val="400"/>
              </a:spcBef>
              <a:spcAft>
                <a:spcPts val="0"/>
              </a:spcAft>
              <a:buClr>
                <a:schemeClr val="accent1"/>
              </a:buClr>
              <a:buSzPts val="1088"/>
              <a:buFont typeface="Noto Sans Symbols"/>
              <a:buNone/>
              <a:defRPr b="0" i="0" sz="1600" u="none" cap="none" strike="noStrike">
                <a:solidFill>
                  <a:schemeClr val="dk1"/>
                </a:solidFill>
                <a:latin typeface="Rambla"/>
                <a:ea typeface="Rambla"/>
                <a:cs typeface="Rambla"/>
                <a:sym typeface="Rambla"/>
              </a:defRPr>
            </a:lvl1pPr>
            <a:lvl2pPr indent="-228600" lvl="1" marL="914400" marR="0" rtl="0" algn="l">
              <a:spcBef>
                <a:spcPts val="324"/>
              </a:spcBef>
              <a:spcAft>
                <a:spcPts val="0"/>
              </a:spcAft>
              <a:buClr>
                <a:schemeClr val="accent1"/>
              </a:buClr>
              <a:buSzPts val="1200"/>
              <a:buFont typeface="Verdana"/>
              <a:buNone/>
              <a:defRPr b="0" i="0" sz="1200" u="none" cap="none" strike="noStrike">
                <a:solidFill>
                  <a:schemeClr val="dk1"/>
                </a:solidFill>
                <a:latin typeface="Rambla"/>
                <a:ea typeface="Rambla"/>
                <a:cs typeface="Rambla"/>
                <a:sym typeface="Rambla"/>
              </a:defRPr>
            </a:lvl2pPr>
            <a:lvl3pPr indent="-228600" lvl="2" marL="1371600" marR="0" rtl="0" algn="l">
              <a:spcBef>
                <a:spcPts val="1600"/>
              </a:spcBef>
              <a:spcAft>
                <a:spcPts val="0"/>
              </a:spcAft>
              <a:buClr>
                <a:schemeClr val="accent2"/>
              </a:buClr>
              <a:buSzPts val="1000"/>
              <a:buFont typeface="Noto Sans Symbols"/>
              <a:buNone/>
              <a:defRPr b="0" i="0" sz="1000" u="none" cap="none" strike="noStrike">
                <a:solidFill>
                  <a:schemeClr val="dk1"/>
                </a:solidFill>
                <a:latin typeface="Rambla"/>
                <a:ea typeface="Rambla"/>
                <a:cs typeface="Rambla"/>
                <a:sym typeface="Rambla"/>
              </a:defRPr>
            </a:lvl3pPr>
            <a:lvl4pPr indent="-228600" lvl="3" marL="1828800" marR="0" rtl="0" algn="l">
              <a:spcBef>
                <a:spcPts val="1600"/>
              </a:spcBef>
              <a:spcAft>
                <a:spcPts val="0"/>
              </a:spcAft>
              <a:buClr>
                <a:schemeClr val="accent2"/>
              </a:buClr>
              <a:buSzPts val="900"/>
              <a:buFont typeface="Noto Sans Symbols"/>
              <a:buNone/>
              <a:defRPr b="0" i="0" sz="900" u="none" cap="none" strike="noStrike">
                <a:solidFill>
                  <a:schemeClr val="dk1"/>
                </a:solidFill>
                <a:latin typeface="Rambla"/>
                <a:ea typeface="Rambla"/>
                <a:cs typeface="Rambla"/>
                <a:sym typeface="Rambla"/>
              </a:defRPr>
            </a:lvl4pPr>
            <a:lvl5pPr indent="-228600" lvl="4" marL="2286000" marR="0" rtl="0" algn="l">
              <a:spcBef>
                <a:spcPts val="1600"/>
              </a:spcBef>
              <a:spcAft>
                <a:spcPts val="0"/>
              </a:spcAft>
              <a:buClr>
                <a:schemeClr val="accent2"/>
              </a:buClr>
              <a:buSzPts val="900"/>
              <a:buFont typeface="Noto Sans Symbols"/>
              <a:buNone/>
              <a:defRPr b="0" i="0" sz="900" u="none" cap="none" strike="noStrike">
                <a:solidFill>
                  <a:schemeClr val="dk1"/>
                </a:solidFill>
                <a:latin typeface="Rambla"/>
                <a:ea typeface="Rambla"/>
                <a:cs typeface="Rambla"/>
                <a:sym typeface="Rambla"/>
              </a:defRPr>
            </a:lvl5pPr>
            <a:lvl6pPr indent="-342900" lvl="5" marL="2743200" marR="0" rtl="0" algn="l">
              <a:spcBef>
                <a:spcPts val="160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1600"/>
              </a:spcBef>
              <a:spcAft>
                <a:spcPts val="160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87" name="Google Shape;87;p15"/>
          <p:cNvSpPr txBox="1"/>
          <p:nvPr>
            <p:ph idx="2" type="body"/>
          </p:nvPr>
        </p:nvSpPr>
        <p:spPr>
          <a:xfrm>
            <a:off x="914400" y="205740"/>
            <a:ext cx="7479792" cy="3429000"/>
          </a:xfrm>
          <a:prstGeom prst="rect">
            <a:avLst/>
          </a:prstGeom>
          <a:noFill/>
          <a:ln>
            <a:noFill/>
          </a:ln>
        </p:spPr>
        <p:txBody>
          <a:bodyPr anchorCtr="0" anchor="t" bIns="45700" lIns="91425" spcFirstLastPara="1" rIns="91425" wrap="square" tIns="45700"/>
          <a:lstStyle>
            <a:lvl1pPr indent="-366776" lvl="0" marL="457200" marR="0" rtl="0" algn="l">
              <a:spcBef>
                <a:spcPts val="400"/>
              </a:spcBef>
              <a:spcAft>
                <a:spcPts val="0"/>
              </a:spcAft>
              <a:buClr>
                <a:schemeClr val="accent1"/>
              </a:buClr>
              <a:buSzPts val="2176"/>
              <a:buFont typeface="Noto Sans Symbols"/>
              <a:buChar char="▶"/>
              <a:defRPr b="0" i="0" sz="3200" u="none" cap="none" strike="noStrike">
                <a:solidFill>
                  <a:schemeClr val="dk1"/>
                </a:solidFill>
                <a:latin typeface="Rambla"/>
                <a:ea typeface="Rambla"/>
                <a:cs typeface="Rambla"/>
                <a:sym typeface="Rambla"/>
              </a:defRPr>
            </a:lvl1pPr>
            <a:lvl2pPr indent="-406400" lvl="1" marL="914400" marR="0" rtl="0" algn="l">
              <a:spcBef>
                <a:spcPts val="324"/>
              </a:spcBef>
              <a:spcAft>
                <a:spcPts val="0"/>
              </a:spcAft>
              <a:buClr>
                <a:schemeClr val="accent1"/>
              </a:buClr>
              <a:buSzPts val="2800"/>
              <a:buFont typeface="Verdana"/>
              <a:buChar char="◦"/>
              <a:defRPr b="0" i="0" sz="2800" u="none" cap="none" strike="noStrike">
                <a:solidFill>
                  <a:schemeClr val="dk1"/>
                </a:solidFill>
                <a:latin typeface="Rambla"/>
                <a:ea typeface="Rambla"/>
                <a:cs typeface="Rambla"/>
                <a:sym typeface="Rambla"/>
              </a:defRPr>
            </a:lvl2pPr>
            <a:lvl3pPr indent="-381000" lvl="2" marL="1371600" marR="0" rtl="0" algn="l">
              <a:spcBef>
                <a:spcPts val="1600"/>
              </a:spcBef>
              <a:spcAft>
                <a:spcPts val="0"/>
              </a:spcAft>
              <a:buClr>
                <a:schemeClr val="accent2"/>
              </a:buClr>
              <a:buSzPts val="2400"/>
              <a:buFont typeface="Noto Sans Symbols"/>
              <a:buChar char="⚫"/>
              <a:defRPr b="0" i="0" sz="2400" u="none" cap="none" strike="noStrike">
                <a:solidFill>
                  <a:schemeClr val="dk1"/>
                </a:solidFill>
                <a:latin typeface="Rambla"/>
                <a:ea typeface="Rambla"/>
                <a:cs typeface="Rambla"/>
                <a:sym typeface="Rambla"/>
              </a:defRPr>
            </a:lvl3pPr>
            <a:lvl4pPr indent="-355600" lvl="3" marL="1828800" marR="0" rtl="0" algn="l">
              <a:spcBef>
                <a:spcPts val="1600"/>
              </a:spcBef>
              <a:spcAft>
                <a:spcPts val="0"/>
              </a:spcAft>
              <a:buClr>
                <a:schemeClr val="accent2"/>
              </a:buClr>
              <a:buSzPts val="2000"/>
              <a:buFont typeface="Noto Sans Symbols"/>
              <a:buChar char="⚫"/>
              <a:defRPr b="0" i="0" sz="2000" u="none" cap="none" strike="noStrike">
                <a:solidFill>
                  <a:schemeClr val="dk1"/>
                </a:solidFill>
                <a:latin typeface="Rambla"/>
                <a:ea typeface="Rambla"/>
                <a:cs typeface="Rambla"/>
                <a:sym typeface="Rambla"/>
              </a:defRPr>
            </a:lvl4pPr>
            <a:lvl5pPr indent="-355600" lvl="4" marL="2286000" marR="0" rtl="0" algn="l">
              <a:spcBef>
                <a:spcPts val="1600"/>
              </a:spcBef>
              <a:spcAft>
                <a:spcPts val="0"/>
              </a:spcAft>
              <a:buClr>
                <a:schemeClr val="accent2"/>
              </a:buClr>
              <a:buSzPts val="2000"/>
              <a:buFont typeface="Noto Sans Symbols"/>
              <a:buChar char="⚫"/>
              <a:defRPr b="0" i="0" sz="2000" u="none" cap="none" strike="noStrike">
                <a:solidFill>
                  <a:schemeClr val="dk1"/>
                </a:solidFill>
                <a:latin typeface="Rambla"/>
                <a:ea typeface="Rambla"/>
                <a:cs typeface="Rambla"/>
                <a:sym typeface="Rambla"/>
              </a:defRPr>
            </a:lvl5pPr>
            <a:lvl6pPr indent="-342900" lvl="5" marL="2743200" marR="0" rtl="0" algn="l">
              <a:spcBef>
                <a:spcPts val="160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1600"/>
              </a:spcBef>
              <a:spcAft>
                <a:spcPts val="160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88" name="Google Shape;88;p15"/>
          <p:cNvSpPr txBox="1"/>
          <p:nvPr>
            <p:ph idx="10" type="dt"/>
          </p:nvPr>
        </p:nvSpPr>
        <p:spPr>
          <a:xfrm>
            <a:off x="6727032" y="4805958"/>
            <a:ext cx="1920240" cy="27432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000">
                <a:solidFill>
                  <a:schemeClr val="dk1"/>
                </a:solidFill>
                <a:latin typeface="Rambla"/>
                <a:ea typeface="Rambla"/>
                <a:cs typeface="Rambla"/>
                <a:sym typeface="Rambla"/>
              </a:defRPr>
            </a:lvl1pPr>
            <a:lvl2pPr lvl="1"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lvl="2"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lvl="3"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lvl="4"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lvl="5"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lvl="6"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lvl="7"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lvl="8"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89" name="Google Shape;89;p15"/>
          <p:cNvSpPr txBox="1"/>
          <p:nvPr>
            <p:ph idx="11" type="ftr"/>
          </p:nvPr>
        </p:nvSpPr>
        <p:spPr>
          <a:xfrm>
            <a:off x="4380072" y="4805958"/>
            <a:ext cx="2350681" cy="273844"/>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sz="1000">
                <a:solidFill>
                  <a:schemeClr val="dk1"/>
                </a:solidFill>
                <a:latin typeface="Rambla"/>
                <a:ea typeface="Rambla"/>
                <a:cs typeface="Rambla"/>
                <a:sym typeface="Rambla"/>
              </a:defRPr>
            </a:lvl1pPr>
            <a:lvl2pPr lvl="1"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lvl="2"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lvl="3"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lvl="4"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lvl="5"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lvl="6"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lvl="7"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lvl="8"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90" name="Google Shape;90;p15"/>
          <p:cNvSpPr txBox="1"/>
          <p:nvPr>
            <p:ph idx="12" type="sldNum"/>
          </p:nvPr>
        </p:nvSpPr>
        <p:spPr>
          <a:xfrm>
            <a:off x="8647272" y="4805958"/>
            <a:ext cx="365760" cy="273844"/>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ext on right">
  <p:cSld name="TITLE_AND_TWO_COLUMNS_1">
    <p:spTree>
      <p:nvGrpSpPr>
        <p:cNvPr id="91" name="Shape 91"/>
        <p:cNvGrpSpPr/>
        <p:nvPr/>
      </p:nvGrpSpPr>
      <p:grpSpPr>
        <a:xfrm>
          <a:off x="0" y="0"/>
          <a:ext cx="0" cy="0"/>
          <a:chOff x="0" y="0"/>
          <a:chExt cx="0" cy="0"/>
        </a:xfrm>
      </p:grpSpPr>
      <p:sp>
        <p:nvSpPr>
          <p:cNvPr id="92" name="Google Shape;92;p16"/>
          <p:cNvSpPr txBox="1"/>
          <p:nvPr>
            <p:ph idx="10" type="dt"/>
          </p:nvPr>
        </p:nvSpPr>
        <p:spPr>
          <a:xfrm>
            <a:off x="457200" y="4683919"/>
            <a:ext cx="2133600" cy="357187"/>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16"/>
          <p:cNvSpPr txBox="1"/>
          <p:nvPr>
            <p:ph idx="11" type="ftr"/>
          </p:nvPr>
        </p:nvSpPr>
        <p:spPr>
          <a:xfrm>
            <a:off x="3124200" y="4683919"/>
            <a:ext cx="2895600" cy="357187"/>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16"/>
          <p:cNvSpPr txBox="1"/>
          <p:nvPr>
            <p:ph idx="12" type="sldNum"/>
          </p:nvPr>
        </p:nvSpPr>
        <p:spPr>
          <a:xfrm>
            <a:off x="6553200" y="4683919"/>
            <a:ext cx="2133600" cy="35718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wo objects on right" type="txAndTwoObj">
  <p:cSld name="TEXT_AND_TWO_OBJECTS">
    <p:spTree>
      <p:nvGrpSpPr>
        <p:cNvPr id="95" name="Shape 95"/>
        <p:cNvGrpSpPr/>
        <p:nvPr/>
      </p:nvGrpSpPr>
      <p:grpSpPr>
        <a:xfrm>
          <a:off x="0" y="0"/>
          <a:ext cx="0" cy="0"/>
          <a:chOff x="0" y="0"/>
          <a:chExt cx="0" cy="0"/>
        </a:xfrm>
      </p:grpSpPr>
      <p:sp>
        <p:nvSpPr>
          <p:cNvPr id="96" name="Google Shape;96;p17"/>
          <p:cNvSpPr txBox="1"/>
          <p:nvPr>
            <p:ph idx="10" type="dt"/>
          </p:nvPr>
        </p:nvSpPr>
        <p:spPr>
          <a:xfrm>
            <a:off x="457200" y="4683919"/>
            <a:ext cx="2133600" cy="357187"/>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7"/>
          <p:cNvSpPr txBox="1"/>
          <p:nvPr>
            <p:ph idx="11" type="ftr"/>
          </p:nvPr>
        </p:nvSpPr>
        <p:spPr>
          <a:xfrm>
            <a:off x="3124200" y="4683919"/>
            <a:ext cx="2895600" cy="357187"/>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17"/>
          <p:cNvSpPr txBox="1"/>
          <p:nvPr>
            <p:ph idx="12" type="sldNum"/>
          </p:nvPr>
        </p:nvSpPr>
        <p:spPr>
          <a:xfrm>
            <a:off x="6553200" y="4683919"/>
            <a:ext cx="2133600" cy="35718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5" name="Shape 105"/>
        <p:cNvGrpSpPr/>
        <p:nvPr/>
      </p:nvGrpSpPr>
      <p:grpSpPr>
        <a:xfrm>
          <a:off x="0" y="0"/>
          <a:ext cx="0" cy="0"/>
          <a:chOff x="0" y="0"/>
          <a:chExt cx="0" cy="0"/>
        </a:xfrm>
      </p:grpSpPr>
      <p:sp>
        <p:nvSpPr>
          <p:cNvPr id="106" name="Google Shape;106;p19"/>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9"/>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8" name="Google Shape;108;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1" name="Shape 111"/>
        <p:cNvGrpSpPr/>
        <p:nvPr/>
      </p:nvGrpSpPr>
      <p:grpSpPr>
        <a:xfrm>
          <a:off x="0" y="0"/>
          <a:ext cx="0" cy="0"/>
          <a:chOff x="0" y="0"/>
          <a:chExt cx="0" cy="0"/>
        </a:xfrm>
      </p:grpSpPr>
      <p:sp>
        <p:nvSpPr>
          <p:cNvPr id="112" name="Google Shape;112;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7" name="Shape 117"/>
        <p:cNvGrpSpPr/>
        <p:nvPr/>
      </p:nvGrpSpPr>
      <p:grpSpPr>
        <a:xfrm>
          <a:off x="0" y="0"/>
          <a:ext cx="0" cy="0"/>
          <a:chOff x="0" y="0"/>
          <a:chExt cx="0" cy="0"/>
        </a:xfrm>
      </p:grpSpPr>
      <p:sp>
        <p:nvSpPr>
          <p:cNvPr id="118" name="Google Shape;118;p21"/>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1"/>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20" name="Google Shape;120;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3"/>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3" name="Google Shape;23;p3"/>
          <p:cNvCxnSpPr/>
          <p:nvPr/>
        </p:nvCxnSpPr>
        <p:spPr>
          <a:xfrm flipH="1" rot="10800000">
            <a:off x="1668050" y="200875"/>
            <a:ext cx="6305700" cy="20400"/>
          </a:xfrm>
          <a:prstGeom prst="straightConnector1">
            <a:avLst/>
          </a:prstGeom>
          <a:noFill/>
          <a:ln cap="flat" cmpd="sng" w="38100">
            <a:solidFill>
              <a:schemeClr val="dk2"/>
            </a:solidFill>
            <a:prstDash val="solid"/>
            <a:round/>
            <a:headEnd len="med" w="med" type="none"/>
            <a:tailEnd len="med" w="med" type="none"/>
          </a:ln>
        </p:spPr>
      </p:cxnSp>
      <p:pic>
        <p:nvPicPr>
          <p:cNvPr id="24" name="Google Shape;24;p3"/>
          <p:cNvPicPr preferRelativeResize="0"/>
          <p:nvPr/>
        </p:nvPicPr>
        <p:blipFill>
          <a:blip r:embed="rId2">
            <a:alphaModFix/>
          </a:blip>
          <a:stretch>
            <a:fillRect/>
          </a:stretch>
        </p:blipFill>
        <p:spPr>
          <a:xfrm>
            <a:off x="8586900" y="72578"/>
            <a:ext cx="434255" cy="437526"/>
          </a:xfrm>
          <a:prstGeom prst="rect">
            <a:avLst/>
          </a:prstGeom>
          <a:noFill/>
          <a:ln>
            <a:noFill/>
          </a:ln>
        </p:spPr>
      </p:pic>
      <p:cxnSp>
        <p:nvCxnSpPr>
          <p:cNvPr id="25" name="Google Shape;25;p3"/>
          <p:cNvCxnSpPr/>
          <p:nvPr/>
        </p:nvCxnSpPr>
        <p:spPr>
          <a:xfrm flipH="1" rot="10800000">
            <a:off x="1668050" y="196075"/>
            <a:ext cx="6738900" cy="25200"/>
          </a:xfrm>
          <a:prstGeom prst="straightConnector1">
            <a:avLst/>
          </a:prstGeom>
          <a:noFill/>
          <a:ln cap="flat" cmpd="sng" w="38100">
            <a:solidFill>
              <a:schemeClr val="dk2"/>
            </a:solidFill>
            <a:prstDash val="solid"/>
            <a:round/>
            <a:headEnd len="med" w="med" type="none"/>
            <a:tailEnd len="med" w="med" type="none"/>
          </a:ln>
        </p:spPr>
      </p:cxnSp>
      <p:sp>
        <p:nvSpPr>
          <p:cNvPr id="26" name="Google Shape;26;p3"/>
          <p:cNvSpPr/>
          <p:nvPr/>
        </p:nvSpPr>
        <p:spPr>
          <a:xfrm>
            <a:off x="0" y="4789650"/>
            <a:ext cx="9144000" cy="39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nvSpPr>
        <p:spPr>
          <a:xfrm>
            <a:off x="6204500" y="4876200"/>
            <a:ext cx="2892900" cy="22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rgbClr val="FFFFFF"/>
                </a:solidFill>
              </a:rPr>
              <a:t>CAMPUS ROADSHOW PROGRAM</a:t>
            </a:r>
            <a:endParaRPr b="1" sz="1200">
              <a:solidFill>
                <a:srgbClr val="FFFFFF"/>
              </a:solidFill>
            </a:endParaRPr>
          </a:p>
        </p:txBody>
      </p:sp>
      <p:sp>
        <p:nvSpPr>
          <p:cNvPr id="28" name="Google Shape;28;p3"/>
          <p:cNvSpPr txBox="1"/>
          <p:nvPr/>
        </p:nvSpPr>
        <p:spPr>
          <a:xfrm>
            <a:off x="165925" y="4876188"/>
            <a:ext cx="1343400" cy="22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DSC PENS</a:t>
            </a:r>
            <a:endParaRPr b="1" sz="1200">
              <a:solidFill>
                <a:srgbClr val="FFFFFF"/>
              </a:solidFill>
            </a:endParaRPr>
          </a:p>
        </p:txBody>
      </p:sp>
      <p:pic>
        <p:nvPicPr>
          <p:cNvPr id="29" name="Google Shape;29;p3"/>
          <p:cNvPicPr preferRelativeResize="0"/>
          <p:nvPr/>
        </p:nvPicPr>
        <p:blipFill>
          <a:blip r:embed="rId3">
            <a:alphaModFix/>
          </a:blip>
          <a:stretch>
            <a:fillRect/>
          </a:stretch>
        </p:blipFill>
        <p:spPr>
          <a:xfrm>
            <a:off x="75875" y="115750"/>
            <a:ext cx="1523500" cy="1858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3" name="Shape 123"/>
        <p:cNvGrpSpPr/>
        <p:nvPr/>
      </p:nvGrpSpPr>
      <p:grpSpPr>
        <a:xfrm>
          <a:off x="0" y="0"/>
          <a:ext cx="0" cy="0"/>
          <a:chOff x="0" y="0"/>
          <a:chExt cx="0" cy="0"/>
        </a:xfrm>
      </p:grpSpPr>
      <p:sp>
        <p:nvSpPr>
          <p:cNvPr id="124" name="Google Shape;124;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2"/>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6" name="Google Shape;126;p22"/>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7" name="Google Shape;127;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0" name="Shape 130"/>
        <p:cNvGrpSpPr/>
        <p:nvPr/>
      </p:nvGrpSpPr>
      <p:grpSpPr>
        <a:xfrm>
          <a:off x="0" y="0"/>
          <a:ext cx="0" cy="0"/>
          <a:chOff x="0" y="0"/>
          <a:chExt cx="0" cy="0"/>
        </a:xfrm>
      </p:grpSpPr>
      <p:sp>
        <p:nvSpPr>
          <p:cNvPr id="131" name="Google Shape;131;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3"/>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3" name="Google Shape;133;p23"/>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4" name="Google Shape;134;p23"/>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5" name="Google Shape;135;p23"/>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6" name="Google Shape;13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9" name="Shape 139"/>
        <p:cNvGrpSpPr/>
        <p:nvPr/>
      </p:nvGrpSpPr>
      <p:grpSpPr>
        <a:xfrm>
          <a:off x="0" y="0"/>
          <a:ext cx="0" cy="0"/>
          <a:chOff x="0" y="0"/>
          <a:chExt cx="0" cy="0"/>
        </a:xfrm>
      </p:grpSpPr>
      <p:sp>
        <p:nvSpPr>
          <p:cNvPr id="140" name="Google Shape;140;p2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4" name="Shape 144"/>
        <p:cNvGrpSpPr/>
        <p:nvPr/>
      </p:nvGrpSpPr>
      <p:grpSpPr>
        <a:xfrm>
          <a:off x="0" y="0"/>
          <a:ext cx="0" cy="0"/>
          <a:chOff x="0" y="0"/>
          <a:chExt cx="0" cy="0"/>
        </a:xfrm>
      </p:grpSpPr>
      <p:sp>
        <p:nvSpPr>
          <p:cNvPr id="145" name="Google Shape;145;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8" name="Shape 148"/>
        <p:cNvGrpSpPr/>
        <p:nvPr/>
      </p:nvGrpSpPr>
      <p:grpSpPr>
        <a:xfrm>
          <a:off x="0" y="0"/>
          <a:ext cx="0" cy="0"/>
          <a:chOff x="0" y="0"/>
          <a:chExt cx="0" cy="0"/>
        </a:xfrm>
      </p:grpSpPr>
      <p:sp>
        <p:nvSpPr>
          <p:cNvPr id="149" name="Google Shape;149;p26"/>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6"/>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51" name="Google Shape;151;p26"/>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5" name="Shape 155"/>
        <p:cNvGrpSpPr/>
        <p:nvPr/>
      </p:nvGrpSpPr>
      <p:grpSpPr>
        <a:xfrm>
          <a:off x="0" y="0"/>
          <a:ext cx="0" cy="0"/>
          <a:chOff x="0" y="0"/>
          <a:chExt cx="0" cy="0"/>
        </a:xfrm>
      </p:grpSpPr>
      <p:sp>
        <p:nvSpPr>
          <p:cNvPr id="156" name="Google Shape;156;p27"/>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7"/>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8" name="Google Shape;158;p27"/>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9" name="Google Shape;159;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2" name="Shape 162"/>
        <p:cNvGrpSpPr/>
        <p:nvPr/>
      </p:nvGrpSpPr>
      <p:grpSpPr>
        <a:xfrm>
          <a:off x="0" y="0"/>
          <a:ext cx="0" cy="0"/>
          <a:chOff x="0" y="0"/>
          <a:chExt cx="0" cy="0"/>
        </a:xfrm>
      </p:grpSpPr>
      <p:sp>
        <p:nvSpPr>
          <p:cNvPr id="163" name="Google Shape;163;p2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8"/>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 name="Google Shape;165;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8" name="Shape 168"/>
        <p:cNvGrpSpPr/>
        <p:nvPr/>
      </p:nvGrpSpPr>
      <p:grpSpPr>
        <a:xfrm>
          <a:off x="0" y="0"/>
          <a:ext cx="0" cy="0"/>
          <a:chOff x="0" y="0"/>
          <a:chExt cx="0" cy="0"/>
        </a:xfrm>
      </p:grpSpPr>
      <p:sp>
        <p:nvSpPr>
          <p:cNvPr id="169" name="Google Shape;169;p29"/>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29"/>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1" name="Google Shape;171;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0" name="Shape 30"/>
        <p:cNvGrpSpPr/>
        <p:nvPr/>
      </p:nvGrpSpPr>
      <p:grpSpPr>
        <a:xfrm>
          <a:off x="0" y="0"/>
          <a:ext cx="0" cy="0"/>
          <a:chOff x="0" y="0"/>
          <a:chExt cx="0" cy="0"/>
        </a:xfrm>
      </p:grpSpPr>
      <p:sp>
        <p:nvSpPr>
          <p:cNvPr id="31" name="Google Shape;3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4"/>
          <p:cNvSpPr txBox="1"/>
          <p:nvPr>
            <p:ph idx="1" type="body"/>
          </p:nvPr>
        </p:nvSpPr>
        <p:spPr>
          <a:xfrm>
            <a:off x="311700" y="1152475"/>
            <a:ext cx="8520600" cy="32625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3" name="Google Shape;3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4"/>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4"/>
          <p:cNvSpPr/>
          <p:nvPr/>
        </p:nvSpPr>
        <p:spPr>
          <a:xfrm>
            <a:off x="-48500" y="4789650"/>
            <a:ext cx="9237000" cy="39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nvSpPr>
        <p:spPr>
          <a:xfrm>
            <a:off x="6204500" y="4876200"/>
            <a:ext cx="2892900" cy="22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rgbClr val="FFFFFF"/>
                </a:solidFill>
              </a:rPr>
              <a:t>CAMPUS ROADSHOW PROGRAM</a:t>
            </a:r>
            <a:endParaRPr b="1" sz="1200">
              <a:solidFill>
                <a:srgbClr val="FFFFFF"/>
              </a:solidFill>
            </a:endParaRPr>
          </a:p>
        </p:txBody>
      </p:sp>
      <p:cxnSp>
        <p:nvCxnSpPr>
          <p:cNvPr id="37" name="Google Shape;37;p4"/>
          <p:cNvCxnSpPr/>
          <p:nvPr/>
        </p:nvCxnSpPr>
        <p:spPr>
          <a:xfrm flipH="1" rot="10800000">
            <a:off x="1668050" y="196075"/>
            <a:ext cx="6738900" cy="25200"/>
          </a:xfrm>
          <a:prstGeom prst="straightConnector1">
            <a:avLst/>
          </a:prstGeom>
          <a:noFill/>
          <a:ln cap="flat" cmpd="sng" w="38100">
            <a:solidFill>
              <a:schemeClr val="dk2"/>
            </a:solidFill>
            <a:prstDash val="solid"/>
            <a:round/>
            <a:headEnd len="med" w="med" type="none"/>
            <a:tailEnd len="med" w="med" type="none"/>
          </a:ln>
        </p:spPr>
      </p:cxnSp>
      <p:pic>
        <p:nvPicPr>
          <p:cNvPr id="38" name="Google Shape;38;p4"/>
          <p:cNvPicPr preferRelativeResize="0"/>
          <p:nvPr/>
        </p:nvPicPr>
        <p:blipFill>
          <a:blip r:embed="rId2">
            <a:alphaModFix/>
          </a:blip>
          <a:stretch>
            <a:fillRect/>
          </a:stretch>
        </p:blipFill>
        <p:spPr>
          <a:xfrm>
            <a:off x="8586900" y="72578"/>
            <a:ext cx="434255" cy="437526"/>
          </a:xfrm>
          <a:prstGeom prst="rect">
            <a:avLst/>
          </a:prstGeom>
          <a:noFill/>
          <a:ln>
            <a:noFill/>
          </a:ln>
        </p:spPr>
      </p:pic>
      <p:sp>
        <p:nvSpPr>
          <p:cNvPr id="39" name="Google Shape;39;p4"/>
          <p:cNvSpPr txBox="1"/>
          <p:nvPr/>
        </p:nvSpPr>
        <p:spPr>
          <a:xfrm>
            <a:off x="165925" y="4876188"/>
            <a:ext cx="1343400" cy="22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DSC PENS</a:t>
            </a:r>
            <a:endParaRPr b="1" sz="1200">
              <a:solidFill>
                <a:srgbClr val="FFFFFF"/>
              </a:solidFill>
            </a:endParaRPr>
          </a:p>
        </p:txBody>
      </p:sp>
      <p:pic>
        <p:nvPicPr>
          <p:cNvPr id="40" name="Google Shape;40;p4"/>
          <p:cNvPicPr preferRelativeResize="0"/>
          <p:nvPr/>
        </p:nvPicPr>
        <p:blipFill>
          <a:blip r:embed="rId3">
            <a:alphaModFix/>
          </a:blip>
          <a:stretch>
            <a:fillRect/>
          </a:stretch>
        </p:blipFill>
        <p:spPr>
          <a:xfrm>
            <a:off x="75875" y="115750"/>
            <a:ext cx="1523500" cy="185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1" name="Shape 41"/>
        <p:cNvGrpSpPr/>
        <p:nvPr/>
      </p:nvGrpSpPr>
      <p:grpSpPr>
        <a:xfrm>
          <a:off x="0" y="0"/>
          <a:ext cx="0" cy="0"/>
          <a:chOff x="0" y="0"/>
          <a:chExt cx="0" cy="0"/>
        </a:xfrm>
      </p:grpSpPr>
      <p:sp>
        <p:nvSpPr>
          <p:cNvPr id="42" name="Google Shape;4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4" name="Google Shape;4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5" name="Google Shape;4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 name="Google Shape;4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9" name="Shape 49"/>
        <p:cNvGrpSpPr/>
        <p:nvPr/>
      </p:nvGrpSpPr>
      <p:grpSpPr>
        <a:xfrm>
          <a:off x="0" y="0"/>
          <a:ext cx="0" cy="0"/>
          <a:chOff x="0" y="0"/>
          <a:chExt cx="0" cy="0"/>
        </a:xfrm>
      </p:grpSpPr>
      <p:sp>
        <p:nvSpPr>
          <p:cNvPr id="50" name="Google Shape;5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 name="Google Shape;5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2" name="Google Shape;5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3" name="Shape 53"/>
        <p:cNvGrpSpPr/>
        <p:nvPr/>
      </p:nvGrpSpPr>
      <p:grpSpPr>
        <a:xfrm>
          <a:off x="0" y="0"/>
          <a:ext cx="0" cy="0"/>
          <a:chOff x="0" y="0"/>
          <a:chExt cx="0" cy="0"/>
        </a:xfrm>
      </p:grpSpPr>
      <p:sp>
        <p:nvSpPr>
          <p:cNvPr id="54" name="Google Shape;54;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9" name="Google Shape;59;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0" name="Google Shape;60;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2" name="Shape 62"/>
        <p:cNvGrpSpPr/>
        <p:nvPr/>
      </p:nvGrpSpPr>
      <p:grpSpPr>
        <a:xfrm>
          <a:off x="0" y="0"/>
          <a:ext cx="0" cy="0"/>
          <a:chOff x="0" y="0"/>
          <a:chExt cx="0" cy="0"/>
        </a:xfrm>
      </p:grpSpPr>
      <p:sp>
        <p:nvSpPr>
          <p:cNvPr id="63" name="Google Shape;63;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4" name="Google Shape;6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3.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1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Google Shape;102;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hyperlink" Target="mailto:yusrilchalif@gmail.com" TargetMode="External"/><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p:nvPr/>
        </p:nvSpPr>
        <p:spPr>
          <a:xfrm>
            <a:off x="4660275" y="4050"/>
            <a:ext cx="4565700" cy="51354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txBox="1"/>
          <p:nvPr>
            <p:ph type="title"/>
          </p:nvPr>
        </p:nvSpPr>
        <p:spPr>
          <a:xfrm>
            <a:off x="98950" y="1984925"/>
            <a:ext cx="4345500" cy="125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400"/>
              <a:t>XR Shooting Game</a:t>
            </a:r>
            <a:endParaRPr b="1" sz="3400"/>
          </a:p>
        </p:txBody>
      </p:sp>
      <p:sp>
        <p:nvSpPr>
          <p:cNvPr id="180" name="Google Shape;180;p30"/>
          <p:cNvSpPr txBox="1"/>
          <p:nvPr>
            <p:ph idx="1" type="subTitle"/>
          </p:nvPr>
        </p:nvSpPr>
        <p:spPr>
          <a:xfrm>
            <a:off x="249100" y="1504525"/>
            <a:ext cx="4045200" cy="3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Session - Web Class</a:t>
            </a:r>
            <a:endParaRPr/>
          </a:p>
        </p:txBody>
      </p:sp>
      <p:pic>
        <p:nvPicPr>
          <p:cNvPr id="181" name="Google Shape;181;p30"/>
          <p:cNvPicPr preferRelativeResize="0"/>
          <p:nvPr/>
        </p:nvPicPr>
        <p:blipFill>
          <a:blip r:embed="rId3">
            <a:alphaModFix/>
          </a:blip>
          <a:stretch>
            <a:fillRect/>
          </a:stretch>
        </p:blipFill>
        <p:spPr>
          <a:xfrm>
            <a:off x="5833867" y="1497899"/>
            <a:ext cx="2131649" cy="2147699"/>
          </a:xfrm>
          <a:prstGeom prst="rect">
            <a:avLst/>
          </a:prstGeom>
          <a:noFill/>
          <a:ln>
            <a:noFill/>
          </a:ln>
        </p:spPr>
      </p:pic>
      <p:pic>
        <p:nvPicPr>
          <p:cNvPr id="182" name="Google Shape;182;p30"/>
          <p:cNvPicPr preferRelativeResize="0"/>
          <p:nvPr/>
        </p:nvPicPr>
        <p:blipFill>
          <a:blip r:embed="rId4">
            <a:alphaModFix/>
          </a:blip>
          <a:stretch>
            <a:fillRect/>
          </a:stretch>
        </p:blipFill>
        <p:spPr>
          <a:xfrm>
            <a:off x="142100" y="125350"/>
            <a:ext cx="1523500" cy="185875"/>
          </a:xfrm>
          <a:prstGeom prst="rect">
            <a:avLst/>
          </a:prstGeom>
          <a:noFill/>
          <a:ln>
            <a:noFill/>
          </a:ln>
        </p:spPr>
      </p:pic>
      <p:sp>
        <p:nvSpPr>
          <p:cNvPr id="183" name="Google Shape;183;p30"/>
          <p:cNvSpPr txBox="1"/>
          <p:nvPr>
            <p:ph idx="1" type="subTitle"/>
          </p:nvPr>
        </p:nvSpPr>
        <p:spPr>
          <a:xfrm>
            <a:off x="4877100" y="3719500"/>
            <a:ext cx="4045200" cy="3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DSC PENS</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ph type="ctrTitle"/>
          </p:nvPr>
        </p:nvSpPr>
        <p:spPr>
          <a:xfrm>
            <a:off x="311708" y="12278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51" name="Google Shape;251;p39"/>
          <p:cNvSpPr txBox="1"/>
          <p:nvPr>
            <p:ph idx="1" type="subTitle"/>
          </p:nvPr>
        </p:nvSpPr>
        <p:spPr>
          <a:xfrm>
            <a:off x="311700" y="29554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End of session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idx="1" type="body"/>
          </p:nvPr>
        </p:nvSpPr>
        <p:spPr>
          <a:xfrm>
            <a:off x="457200" y="653150"/>
            <a:ext cx="8229600" cy="4214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89" name="Google Shape;189;p31"/>
          <p:cNvPicPr preferRelativeResize="0"/>
          <p:nvPr/>
        </p:nvPicPr>
        <p:blipFill rotWithShape="1">
          <a:blip r:embed="rId3">
            <a:alphaModFix/>
          </a:blip>
          <a:srcRect b="0" l="0" r="0" t="0"/>
          <a:stretch/>
        </p:blipFill>
        <p:spPr>
          <a:xfrm>
            <a:off x="489925" y="1428750"/>
            <a:ext cx="2931451" cy="2936299"/>
          </a:xfrm>
          <a:prstGeom prst="rect">
            <a:avLst/>
          </a:prstGeom>
          <a:noFill/>
          <a:ln>
            <a:noFill/>
          </a:ln>
        </p:spPr>
      </p:pic>
      <p:sp>
        <p:nvSpPr>
          <p:cNvPr id="190" name="Google Shape;190;p31"/>
          <p:cNvSpPr txBox="1"/>
          <p:nvPr/>
        </p:nvSpPr>
        <p:spPr>
          <a:xfrm>
            <a:off x="3715200" y="1668575"/>
            <a:ext cx="4707900" cy="15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Nama: Yusril Chalif Arrahman</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Pendidikan : D4 Game Technology PENS</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No HP: +6283831252133</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Email: </a:t>
            </a:r>
            <a:r>
              <a:rPr b="1" lang="en" sz="1800" u="sng">
                <a:solidFill>
                  <a:schemeClr val="hlink"/>
                </a:solidFill>
                <a:latin typeface="Calibri"/>
                <a:ea typeface="Calibri"/>
                <a:cs typeface="Calibri"/>
                <a:sym typeface="Calibri"/>
                <a:hlinkClick r:id="rId4"/>
              </a:rPr>
              <a:t>yusrilchalif@gmail.com</a:t>
            </a:r>
            <a:endParaRPr b="1"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        	   yusrilc@gt.student.pens.ac.id</a:t>
            </a:r>
            <a:endParaRPr b="1" sz="1800">
              <a:latin typeface="Calibri"/>
              <a:ea typeface="Calibri"/>
              <a:cs typeface="Calibri"/>
              <a:sym typeface="Calibri"/>
            </a:endParaRPr>
          </a:p>
        </p:txBody>
      </p:sp>
      <p:pic>
        <p:nvPicPr>
          <p:cNvPr id="191" name="Google Shape;191;p31"/>
          <p:cNvPicPr preferRelativeResize="0"/>
          <p:nvPr/>
        </p:nvPicPr>
        <p:blipFill>
          <a:blip r:embed="rId5">
            <a:alphaModFix/>
          </a:blip>
          <a:stretch>
            <a:fillRect/>
          </a:stretch>
        </p:blipFill>
        <p:spPr>
          <a:xfrm>
            <a:off x="4664175" y="3980375"/>
            <a:ext cx="655800" cy="655800"/>
          </a:xfrm>
          <a:prstGeom prst="rect">
            <a:avLst/>
          </a:prstGeom>
          <a:noFill/>
          <a:ln>
            <a:noFill/>
          </a:ln>
        </p:spPr>
      </p:pic>
      <p:pic>
        <p:nvPicPr>
          <p:cNvPr id="192" name="Google Shape;192;p31"/>
          <p:cNvPicPr preferRelativeResize="0"/>
          <p:nvPr/>
        </p:nvPicPr>
        <p:blipFill>
          <a:blip r:embed="rId6">
            <a:alphaModFix/>
          </a:blip>
          <a:stretch>
            <a:fillRect/>
          </a:stretch>
        </p:blipFill>
        <p:spPr>
          <a:xfrm>
            <a:off x="5367975" y="4023975"/>
            <a:ext cx="568600" cy="568600"/>
          </a:xfrm>
          <a:prstGeom prst="rect">
            <a:avLst/>
          </a:prstGeom>
          <a:noFill/>
          <a:ln>
            <a:noFill/>
          </a:ln>
        </p:spPr>
      </p:pic>
      <p:pic>
        <p:nvPicPr>
          <p:cNvPr id="193" name="Google Shape;193;p31"/>
          <p:cNvPicPr preferRelativeResize="0"/>
          <p:nvPr/>
        </p:nvPicPr>
        <p:blipFill>
          <a:blip r:embed="rId7">
            <a:alphaModFix/>
          </a:blip>
          <a:stretch>
            <a:fillRect/>
          </a:stretch>
        </p:blipFill>
        <p:spPr>
          <a:xfrm>
            <a:off x="6060775" y="4023975"/>
            <a:ext cx="568600" cy="568600"/>
          </a:xfrm>
          <a:prstGeom prst="rect">
            <a:avLst/>
          </a:prstGeom>
          <a:noFill/>
          <a:ln>
            <a:noFill/>
          </a:ln>
        </p:spPr>
      </p:pic>
      <p:pic>
        <p:nvPicPr>
          <p:cNvPr id="194" name="Google Shape;194;p31"/>
          <p:cNvPicPr preferRelativeResize="0"/>
          <p:nvPr/>
        </p:nvPicPr>
        <p:blipFill>
          <a:blip r:embed="rId8">
            <a:alphaModFix/>
          </a:blip>
          <a:stretch>
            <a:fillRect/>
          </a:stretch>
        </p:blipFill>
        <p:spPr>
          <a:xfrm>
            <a:off x="6753575" y="4023975"/>
            <a:ext cx="568600" cy="56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idx="1" type="body"/>
          </p:nvPr>
        </p:nvSpPr>
        <p:spPr>
          <a:xfrm>
            <a:off x="457200" y="1200150"/>
            <a:ext cx="8229600" cy="339447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None/>
            </a:pPr>
            <a:r>
              <a:rPr b="1" lang="en"/>
              <a:t>What’s the XR technology ?</a:t>
            </a:r>
            <a:endParaRPr b="1"/>
          </a:p>
          <a:p>
            <a:pPr indent="0" lvl="0" marL="0" rtl="0" algn="l">
              <a:spcBef>
                <a:spcPts val="640"/>
              </a:spcBef>
              <a:spcAft>
                <a:spcPts val="0"/>
              </a:spcAft>
              <a:buClr>
                <a:schemeClr val="dk1"/>
              </a:buClr>
              <a:buSzPts val="3200"/>
              <a:buNone/>
            </a:pPr>
            <a:r>
              <a:t/>
            </a:r>
            <a:endParaRPr b="1"/>
          </a:p>
          <a:p>
            <a:pPr indent="0" lvl="0" marL="0" rtl="0" algn="ctr">
              <a:spcBef>
                <a:spcPts val="640"/>
              </a:spcBef>
              <a:spcAft>
                <a:spcPts val="0"/>
              </a:spcAft>
              <a:buClr>
                <a:schemeClr val="dk1"/>
              </a:buClr>
              <a:buSzPts val="3200"/>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en" sz="3000"/>
              <a:t>Apa itu XR?</a:t>
            </a:r>
            <a:endParaRPr sz="3000"/>
          </a:p>
        </p:txBody>
      </p:sp>
      <p:sp>
        <p:nvSpPr>
          <p:cNvPr id="205" name="Google Shape;205;p33"/>
          <p:cNvSpPr txBox="1"/>
          <p:nvPr>
            <p:ph idx="1" type="body"/>
          </p:nvPr>
        </p:nvSpPr>
        <p:spPr>
          <a:xfrm>
            <a:off x="457200" y="1063225"/>
            <a:ext cx="82296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3C4743"/>
                </a:solidFill>
              </a:rPr>
              <a:t>P</a:t>
            </a:r>
            <a:r>
              <a:rPr lang="en" sz="1600">
                <a:solidFill>
                  <a:srgbClr val="3C4743"/>
                </a:solidFill>
              </a:rPr>
              <a:t>enggabungan </a:t>
            </a:r>
            <a:r>
              <a:rPr lang="en" sz="1600">
                <a:solidFill>
                  <a:srgbClr val="3C4743"/>
                </a:solidFill>
              </a:rPr>
              <a:t>dunia nyata dan virtual untuk menghasilkan lingkungan dan visualisasi baru di mana benda-benda fisik dan digital hidup berdampingan dan berinteraksi secara real time. Realitas campuran terjadi tidak hanya di dunia fisik atau dunia virtual, tetapi merupakan perpaduan realitas dan realitas virtual, meliputi baik augmented reality dan virtualitas ditambah melalui teknologi immersive</a:t>
            </a:r>
            <a:endParaRPr sz="1600">
              <a:solidFill>
                <a:srgbClr val="3C4743"/>
              </a:solidFill>
            </a:endParaRPr>
          </a:p>
          <a:p>
            <a:pPr indent="0" lvl="0" marL="457200" rtl="0" algn="just">
              <a:lnSpc>
                <a:spcPct val="80000"/>
              </a:lnSpc>
              <a:spcBef>
                <a:spcPts val="527"/>
              </a:spcBef>
              <a:spcAft>
                <a:spcPts val="0"/>
              </a:spcAft>
              <a:buNone/>
            </a:pPr>
            <a:r>
              <a:t/>
            </a:r>
            <a:endParaRPr sz="1600"/>
          </a:p>
          <a:p>
            <a:pPr indent="0" lvl="0" marL="0" rtl="0" algn="just">
              <a:lnSpc>
                <a:spcPct val="80000"/>
              </a:lnSpc>
              <a:spcBef>
                <a:spcPts val="357"/>
              </a:spcBef>
              <a:spcAft>
                <a:spcPts val="0"/>
              </a:spcAft>
              <a:buClr>
                <a:schemeClr val="dk1"/>
              </a:buClr>
              <a:buSzPts val="1785"/>
              <a:buNone/>
            </a:pPr>
            <a:r>
              <a:t/>
            </a:r>
            <a:endParaRPr sz="1600"/>
          </a:p>
        </p:txBody>
      </p:sp>
      <p:pic>
        <p:nvPicPr>
          <p:cNvPr id="206" name="Google Shape;206;p33"/>
          <p:cNvPicPr preferRelativeResize="0"/>
          <p:nvPr/>
        </p:nvPicPr>
        <p:blipFill>
          <a:blip r:embed="rId3">
            <a:alphaModFix/>
          </a:blip>
          <a:stretch>
            <a:fillRect/>
          </a:stretch>
        </p:blipFill>
        <p:spPr>
          <a:xfrm>
            <a:off x="2517525" y="2504075"/>
            <a:ext cx="4762500" cy="238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959"/>
              <a:buFont typeface="Calibri"/>
              <a:buNone/>
            </a:pPr>
            <a:r>
              <a:rPr b="1" lang="en" sz="3000">
                <a:solidFill>
                  <a:srgbClr val="000000"/>
                </a:solidFill>
              </a:rPr>
              <a:t>Prinsip Kerja XR</a:t>
            </a:r>
            <a:endParaRPr b="1" sz="3959">
              <a:solidFill>
                <a:srgbClr val="000000"/>
              </a:solidFill>
            </a:endParaRPr>
          </a:p>
        </p:txBody>
      </p:sp>
      <p:sp>
        <p:nvSpPr>
          <p:cNvPr id="212" name="Google Shape;212;p3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0" lvl="0" marL="342900" rtl="0" algn="l">
              <a:lnSpc>
                <a:spcPct val="80000"/>
              </a:lnSpc>
              <a:spcBef>
                <a:spcPts val="296"/>
              </a:spcBef>
              <a:spcAft>
                <a:spcPts val="0"/>
              </a:spcAft>
              <a:buNone/>
            </a:pPr>
            <a:r>
              <a:t/>
            </a:r>
            <a:endParaRPr sz="1800"/>
          </a:p>
        </p:txBody>
      </p:sp>
      <p:pic>
        <p:nvPicPr>
          <p:cNvPr id="213" name="Google Shape;213;p34"/>
          <p:cNvPicPr preferRelativeResize="0"/>
          <p:nvPr/>
        </p:nvPicPr>
        <p:blipFill>
          <a:blip r:embed="rId3">
            <a:alphaModFix/>
          </a:blip>
          <a:stretch>
            <a:fillRect/>
          </a:stretch>
        </p:blipFill>
        <p:spPr>
          <a:xfrm>
            <a:off x="1722925" y="1283900"/>
            <a:ext cx="5698150" cy="322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457200" rtl="0" algn="l">
              <a:spcBef>
                <a:spcPts val="0"/>
              </a:spcBef>
              <a:spcAft>
                <a:spcPts val="0"/>
              </a:spcAft>
              <a:buClr>
                <a:schemeClr val="dk1"/>
              </a:buClr>
              <a:buSzPts val="4400"/>
              <a:buFont typeface="Calibri"/>
              <a:buNone/>
            </a:pPr>
            <a:r>
              <a:rPr b="1" lang="en" sz="3000">
                <a:solidFill>
                  <a:srgbClr val="000000"/>
                </a:solidFill>
              </a:rPr>
              <a:t>Perbedaan XR dengan VR &amp; AR</a:t>
            </a:r>
            <a:endParaRPr b="1">
              <a:solidFill>
                <a:srgbClr val="000000"/>
              </a:solidFill>
            </a:endParaRPr>
          </a:p>
        </p:txBody>
      </p:sp>
      <p:pic>
        <p:nvPicPr>
          <p:cNvPr id="219" name="Google Shape;219;p35"/>
          <p:cNvPicPr preferRelativeResize="0"/>
          <p:nvPr/>
        </p:nvPicPr>
        <p:blipFill>
          <a:blip r:embed="rId3">
            <a:alphaModFix/>
          </a:blip>
          <a:stretch>
            <a:fillRect/>
          </a:stretch>
        </p:blipFill>
        <p:spPr>
          <a:xfrm>
            <a:off x="1621700" y="1186025"/>
            <a:ext cx="6214476" cy="349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en" sz="3000">
                <a:solidFill>
                  <a:srgbClr val="000000"/>
                </a:solidFill>
              </a:rPr>
              <a:t>Manfaat XR</a:t>
            </a:r>
            <a:endParaRPr b="1" sz="3000">
              <a:solidFill>
                <a:srgbClr val="000000"/>
              </a:solidFill>
            </a:endParaRPr>
          </a:p>
        </p:txBody>
      </p:sp>
      <p:sp>
        <p:nvSpPr>
          <p:cNvPr id="225" name="Google Shape;225;p36"/>
          <p:cNvSpPr txBox="1"/>
          <p:nvPr/>
        </p:nvSpPr>
        <p:spPr>
          <a:xfrm>
            <a:off x="617225" y="1137625"/>
            <a:ext cx="8069700" cy="343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AutoNum type="arabicPeriod"/>
            </a:pPr>
            <a:r>
              <a:rPr lang="en">
                <a:latin typeface="Calibri"/>
                <a:ea typeface="Calibri"/>
                <a:cs typeface="Calibri"/>
                <a:sym typeface="Calibri"/>
              </a:rPr>
              <a:t>Industri</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2. 	Pendidikan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pic>
        <p:nvPicPr>
          <p:cNvPr id="226" name="Google Shape;226;p36"/>
          <p:cNvPicPr preferRelativeResize="0"/>
          <p:nvPr/>
        </p:nvPicPr>
        <p:blipFill>
          <a:blip r:embed="rId3">
            <a:alphaModFix/>
          </a:blip>
          <a:stretch>
            <a:fillRect/>
          </a:stretch>
        </p:blipFill>
        <p:spPr>
          <a:xfrm>
            <a:off x="997613" y="1607600"/>
            <a:ext cx="2428875" cy="1371600"/>
          </a:xfrm>
          <a:prstGeom prst="rect">
            <a:avLst/>
          </a:prstGeom>
          <a:noFill/>
          <a:ln>
            <a:noFill/>
          </a:ln>
        </p:spPr>
      </p:pic>
      <p:pic>
        <p:nvPicPr>
          <p:cNvPr id="227" name="Google Shape;227;p36"/>
          <p:cNvPicPr preferRelativeResize="0"/>
          <p:nvPr/>
        </p:nvPicPr>
        <p:blipFill>
          <a:blip r:embed="rId4">
            <a:alphaModFix/>
          </a:blip>
          <a:stretch>
            <a:fillRect/>
          </a:stretch>
        </p:blipFill>
        <p:spPr>
          <a:xfrm>
            <a:off x="997625" y="3426525"/>
            <a:ext cx="3600450" cy="1524000"/>
          </a:xfrm>
          <a:prstGeom prst="rect">
            <a:avLst/>
          </a:prstGeom>
          <a:noFill/>
          <a:ln>
            <a:noFill/>
          </a:ln>
        </p:spPr>
      </p:pic>
      <p:cxnSp>
        <p:nvCxnSpPr>
          <p:cNvPr id="228" name="Google Shape;228;p36"/>
          <p:cNvCxnSpPr/>
          <p:nvPr/>
        </p:nvCxnSpPr>
        <p:spPr>
          <a:xfrm>
            <a:off x="5058800" y="1137625"/>
            <a:ext cx="0" cy="3836400"/>
          </a:xfrm>
          <a:prstGeom prst="straightConnector1">
            <a:avLst/>
          </a:prstGeom>
          <a:noFill/>
          <a:ln cap="flat" cmpd="sng" w="9525">
            <a:solidFill>
              <a:schemeClr val="dk2"/>
            </a:solidFill>
            <a:prstDash val="solid"/>
            <a:round/>
            <a:headEnd len="med" w="med" type="none"/>
            <a:tailEnd len="med" w="med" type="none"/>
          </a:ln>
        </p:spPr>
      </p:cxnSp>
      <p:sp>
        <p:nvSpPr>
          <p:cNvPr id="229" name="Google Shape;229;p36"/>
          <p:cNvSpPr txBox="1"/>
          <p:nvPr/>
        </p:nvSpPr>
        <p:spPr>
          <a:xfrm>
            <a:off x="5240325" y="1270750"/>
            <a:ext cx="3446700" cy="35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3. 	Hiburan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4. 	Komunikasi</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30" name="Google Shape;230;p36"/>
          <p:cNvPicPr preferRelativeResize="0"/>
          <p:nvPr/>
        </p:nvPicPr>
        <p:blipFill>
          <a:blip r:embed="rId5">
            <a:alphaModFix/>
          </a:blip>
          <a:stretch>
            <a:fillRect/>
          </a:stretch>
        </p:blipFill>
        <p:spPr>
          <a:xfrm>
            <a:off x="5519525" y="1845874"/>
            <a:ext cx="2795875" cy="1580650"/>
          </a:xfrm>
          <a:prstGeom prst="rect">
            <a:avLst/>
          </a:prstGeom>
          <a:noFill/>
          <a:ln>
            <a:noFill/>
          </a:ln>
        </p:spPr>
      </p:pic>
      <p:pic>
        <p:nvPicPr>
          <p:cNvPr id="231" name="Google Shape;231;p36"/>
          <p:cNvPicPr preferRelativeResize="0"/>
          <p:nvPr/>
        </p:nvPicPr>
        <p:blipFill>
          <a:blip r:embed="rId6">
            <a:alphaModFix/>
          </a:blip>
          <a:stretch>
            <a:fillRect/>
          </a:stretch>
        </p:blipFill>
        <p:spPr>
          <a:xfrm>
            <a:off x="5701572" y="3719646"/>
            <a:ext cx="2431774" cy="13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959"/>
              <a:buFont typeface="Calibri"/>
              <a:buNone/>
            </a:pPr>
            <a:r>
              <a:rPr b="1" lang="en" sz="3000"/>
              <a:t>Tool / SDK untuk membuat XR</a:t>
            </a:r>
            <a:endParaRPr b="1" sz="3000"/>
          </a:p>
        </p:txBody>
      </p:sp>
      <p:sp>
        <p:nvSpPr>
          <p:cNvPr id="237" name="Google Shape;237;p37"/>
          <p:cNvSpPr txBox="1"/>
          <p:nvPr>
            <p:ph idx="1" type="body"/>
          </p:nvPr>
        </p:nvSpPr>
        <p:spPr>
          <a:xfrm>
            <a:off x="457200" y="4229100"/>
            <a:ext cx="8229600" cy="571500"/>
          </a:xfrm>
          <a:prstGeom prst="rect">
            <a:avLst/>
          </a:prstGeom>
          <a:noFill/>
          <a:ln>
            <a:noFill/>
          </a:ln>
        </p:spPr>
        <p:txBody>
          <a:bodyPr anchorCtr="0" anchor="t" bIns="45700" lIns="91425" spcFirstLastPara="1" rIns="91425" wrap="square" tIns="45700">
            <a:noAutofit/>
          </a:bodyPr>
          <a:lstStyle/>
          <a:p>
            <a:pPr indent="0" lvl="0" marL="0" rtl="0" algn="l">
              <a:spcBef>
                <a:spcPts val="240"/>
              </a:spcBef>
              <a:spcAft>
                <a:spcPts val="0"/>
              </a:spcAft>
              <a:buClr>
                <a:schemeClr val="dk1"/>
              </a:buClr>
              <a:buSzPts val="1200"/>
              <a:buNone/>
            </a:pPr>
            <a:r>
              <a:t/>
            </a:r>
            <a:endParaRPr sz="1200"/>
          </a:p>
        </p:txBody>
      </p:sp>
      <p:pic>
        <p:nvPicPr>
          <p:cNvPr id="238" name="Google Shape;238;p37"/>
          <p:cNvPicPr preferRelativeResize="0"/>
          <p:nvPr/>
        </p:nvPicPr>
        <p:blipFill>
          <a:blip r:embed="rId3">
            <a:alphaModFix/>
          </a:blip>
          <a:stretch>
            <a:fillRect/>
          </a:stretch>
        </p:blipFill>
        <p:spPr>
          <a:xfrm>
            <a:off x="586813" y="1574604"/>
            <a:ext cx="780097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lang="en" sz="3000"/>
              <a:t>Data Penjualan Produk Berbasis Reality</a:t>
            </a:r>
            <a:endParaRPr b="1" sz="3000"/>
          </a:p>
        </p:txBody>
      </p:sp>
      <p:sp>
        <p:nvSpPr>
          <p:cNvPr id="244" name="Google Shape;244;p38"/>
          <p:cNvSpPr txBox="1"/>
          <p:nvPr>
            <p:ph idx="1" type="body"/>
          </p:nvPr>
        </p:nvSpPr>
        <p:spPr>
          <a:xfrm>
            <a:off x="457200" y="4229100"/>
            <a:ext cx="8229600" cy="571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None/>
            </a:pPr>
            <a:r>
              <a:rPr lang="en" sz="1200"/>
              <a:t>Source: </a:t>
            </a:r>
            <a:endParaRPr/>
          </a:p>
          <a:p>
            <a:pPr indent="0" lvl="0" marL="0" rtl="0" algn="l">
              <a:spcBef>
                <a:spcPts val="240"/>
              </a:spcBef>
              <a:spcAft>
                <a:spcPts val="0"/>
              </a:spcAft>
              <a:buClr>
                <a:schemeClr val="dk1"/>
              </a:buClr>
              <a:buSzPts val="1200"/>
              <a:buNone/>
            </a:pPr>
            <a:r>
              <a:rPr lang="en" sz="1200"/>
              <a:t>https://techcrunch.com/2017/01/11/the-reality-of-vrar-growth/</a:t>
            </a:r>
            <a:endParaRPr sz="1200"/>
          </a:p>
        </p:txBody>
      </p:sp>
      <p:pic>
        <p:nvPicPr>
          <p:cNvPr id="245" name="Google Shape;245;p38"/>
          <p:cNvPicPr preferRelativeResize="0"/>
          <p:nvPr/>
        </p:nvPicPr>
        <p:blipFill rotWithShape="1">
          <a:blip r:embed="rId3">
            <a:alphaModFix/>
          </a:blip>
          <a:srcRect b="2033" l="6419" r="2398" t="6783"/>
          <a:stretch/>
        </p:blipFill>
        <p:spPr>
          <a:xfrm>
            <a:off x="1415975" y="1215625"/>
            <a:ext cx="5845450" cy="286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