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795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1"/>
  </p:normalViewPr>
  <p:slideViewPr>
    <p:cSldViewPr>
      <p:cViewPr varScale="1">
        <p:scale>
          <a:sx n="91" d="100"/>
          <a:sy n="91" d="100"/>
        </p:scale>
        <p:origin x="17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F6257B22-CFBB-4CCE-856C-E33D8090156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91535A1D-C845-452B-A99D-492D1B15D37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xmlns="" id="{078B45EE-40AA-405A-89DF-DD87AFC44B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xmlns="" id="{E0BB89B9-A632-4F25-918B-90C12789D3A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xmlns="" id="{571508BC-25F4-448B-888A-E4A2FEA05E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8BD0886-15C4-6147-92BC-132BBD6C97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3C1B7090-7901-FD4A-93EA-FD9E4A8F8117}" type="slidenum">
              <a:rPr kumimoji="0" lang="zh-CN" altLang="en-US">
                <a:latin typeface="Arial" charset="0"/>
              </a:rPr>
              <a:pPr>
                <a:spcBef>
                  <a:spcPct val="0"/>
                </a:spcBef>
              </a:pPr>
              <a:t>1</a:t>
            </a:fld>
            <a:endParaRPr kumimoji="0" lang="en-US" altLang="zh-CN">
              <a:latin typeface="Arial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0" y="1752600"/>
            <a:ext cx="5486400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2743200"/>
            <a:ext cx="5486400" cy="457200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A2AA556A-AC7E-49B7-A13A-C504C7B150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alatino Linotype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5007F1CC-C24A-41A7-8FDC-846B4A22B4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Palatino Linotype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091F4138-777B-406A-A47E-12A504929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6EB59656-2509-F749-AFE6-328C3FBC89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928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xmlns="" id="{EC04CDC5-C8B5-4227-AC94-2B4E430AC1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xmlns="" id="{9347E1DE-0C15-4B46-8276-8DB3497D5E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xmlns="" id="{F2A5D179-033D-4663-9CBB-8687D88E50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DC352-8C7E-6743-847B-8D3BC59C7F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218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6413" y="762000"/>
            <a:ext cx="1370012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2741613" y="762000"/>
            <a:ext cx="3962400" cy="4953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xmlns="" id="{EC04CDC5-C8B5-4227-AC94-2B4E430AC1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xmlns="" id="{9347E1DE-0C15-4B46-8276-8DB3497D5E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xmlns="" id="{F2A5D179-033D-4663-9CBB-8687D88E50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7DA98-F422-D346-A97B-328429E722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6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xmlns="" id="{EC04CDC5-C8B5-4227-AC94-2B4E430AC1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xmlns="" id="{9347E1DE-0C15-4B46-8276-8DB3497D5E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xmlns="" id="{F2A5D179-033D-4663-9CBB-8687D88E50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35E0C-945F-C64E-8941-0C92F973ADA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47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xmlns="" id="{EC04CDC5-C8B5-4227-AC94-2B4E430AC1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xmlns="" id="{9347E1DE-0C15-4B46-8276-8DB3497D5E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xmlns="" id="{F2A5D179-033D-4663-9CBB-8687D88E50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67359-3199-4646-9227-83CE8BB499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054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41613" y="1828800"/>
            <a:ext cx="2665412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59425" y="1828800"/>
            <a:ext cx="2667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EC04CDC5-C8B5-4227-AC94-2B4E430AC1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9347E1DE-0C15-4B46-8276-8DB3497D5E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xmlns="" id="{F2A5D179-033D-4663-9CBB-8687D88E50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5F9F3-8FFE-2C4E-9FFC-20E7DAE81A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390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xmlns="" id="{EC04CDC5-C8B5-4227-AC94-2B4E430AC1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xmlns="" id="{9347E1DE-0C15-4B46-8276-8DB3497D5E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xmlns="" id="{F2A5D179-033D-4663-9CBB-8687D88E50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1EB62-5CB3-C24A-A600-CA77BE088B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76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xmlns="" id="{EC04CDC5-C8B5-4227-AC94-2B4E430AC1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xmlns="" id="{9347E1DE-0C15-4B46-8276-8DB3497D5E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xmlns="" id="{F2A5D179-033D-4663-9CBB-8687D88E50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5E0CF-9096-FD44-A476-1234AFEE15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521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xmlns="" id="{EC04CDC5-C8B5-4227-AC94-2B4E430AC1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xmlns="" id="{9347E1DE-0C15-4B46-8276-8DB3497D5E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xmlns="" id="{F2A5D179-033D-4663-9CBB-8687D88E50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B57D1-D75D-4040-9B38-EF4FD54199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52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EC04CDC5-C8B5-4227-AC94-2B4E430AC1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9347E1DE-0C15-4B46-8276-8DB3497D5E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xmlns="" id="{F2A5D179-033D-4663-9CBB-8687D88E50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5B365-4E12-B646-9271-07E83922C3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4244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EC04CDC5-C8B5-4227-AC94-2B4E430AC1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9347E1DE-0C15-4B46-8276-8DB3497D5E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xmlns="" id="{F2A5D179-033D-4663-9CBB-8687D88E50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820B2-8404-AE4F-AB4B-EC0AA4552E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173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1613" y="762000"/>
            <a:ext cx="548481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1613" y="1828800"/>
            <a:ext cx="5484812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xmlns="" id="{EC04CDC5-C8B5-4227-AC94-2B4E430AC1C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5886450"/>
            <a:ext cx="1752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79551B"/>
                </a:solidFill>
                <a:latin typeface="+mn-lt"/>
                <a:ea typeface="宋体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xmlns="" id="{9347E1DE-0C15-4B46-8276-8DB3497D5E0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886450"/>
            <a:ext cx="2895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79551B"/>
                </a:solidFill>
                <a:latin typeface="+mn-lt"/>
                <a:ea typeface="宋体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xmlns="" id="{F2A5D179-033D-4663-9CBB-8687D88E501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5886450"/>
            <a:ext cx="1752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79551B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8DB30AB-9FBD-504B-A898-5DA1B1CC3A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79551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79551B"/>
          </a:solidFill>
          <a:latin typeface="宋体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79551B"/>
          </a:solidFill>
          <a:latin typeface="宋体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79551B"/>
          </a:solidFill>
          <a:latin typeface="宋体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79551B"/>
          </a:solidFill>
          <a:latin typeface="宋体" charset="0"/>
          <a:ea typeface="宋体" charset="0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宋体" charset="0"/>
          <a:ea typeface="宋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宋体" charset="0"/>
          <a:ea typeface="宋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宋体" charset="0"/>
          <a:ea typeface="宋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宋体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rgbClr val="79551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79551B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val="79551B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rgbClr val="79551B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rgbClr val="79551B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79551B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79551B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79551B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79551B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4075" y="1752600"/>
            <a:ext cx="6105525" cy="838200"/>
          </a:xfrm>
        </p:spPr>
        <p:txBody>
          <a:bodyPr/>
          <a:lstStyle/>
          <a:p>
            <a:pPr eaLnBrk="1" hangingPunct="1"/>
            <a:r>
              <a:rPr kumimoji="0" lang="fr-FR" altLang="zh-CN" sz="4400">
                <a:latin typeface="Times New Roman" charset="0"/>
              </a:rPr>
              <a:t>Révision de la phonétique </a:t>
            </a:r>
            <a:endParaRPr kumimoji="0" lang="en-US" altLang="zh-CN" sz="4400">
              <a:latin typeface="Times New Roman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2743200"/>
            <a:ext cx="5486400" cy="1333500"/>
          </a:xfrm>
        </p:spPr>
        <p:txBody>
          <a:bodyPr/>
          <a:lstStyle/>
          <a:p>
            <a:pPr eaLnBrk="1" hangingPunct="1"/>
            <a:endParaRPr kumimoji="0" lang="fr-FR" altLang="zh-CN" sz="32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fr-FR" altLang="zh-CN">
                <a:latin typeface="Times New Roman" charset="0"/>
              </a:rPr>
              <a:t>Révision de la phonétique</a:t>
            </a:r>
            <a:endParaRPr kumimoji="0" lang="en-US" altLang="zh-CN">
              <a:latin typeface="Times New Roman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zh-CN" altLang="fr-FR" sz="3600" b="1"/>
              <a:t>元音</a:t>
            </a:r>
            <a:r>
              <a:rPr kumimoji="0" lang="fr-FR" altLang="zh-CN" sz="3600" b="1"/>
              <a:t> </a:t>
            </a:r>
            <a:r>
              <a:rPr kumimoji="0" lang="fr-FR" altLang="zh-CN" sz="3600">
                <a:latin typeface="Arial" charset="0"/>
              </a:rPr>
              <a:t>voyelles</a:t>
            </a:r>
            <a:r>
              <a:rPr kumimoji="0" lang="zh-CN" altLang="fr-FR" sz="3600" b="1"/>
              <a:t>（</a:t>
            </a:r>
            <a:r>
              <a:rPr kumimoji="0" lang="fr-FR" altLang="zh-CN" sz="3600" b="1"/>
              <a:t>15</a:t>
            </a:r>
            <a:r>
              <a:rPr kumimoji="0" lang="zh-CN" altLang="fr-FR" sz="3600" b="1"/>
              <a:t>个）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0" lang="zh-CN" altLang="fr-FR">
                <a:latin typeface="Times New Roman" charset="0"/>
              </a:rPr>
              <a:t>	</a:t>
            </a:r>
            <a:r>
              <a:rPr kumimoji="0" lang="fr-FR" altLang="zh-CN" sz="3200">
                <a:latin typeface="Times New Roman" charset="0"/>
              </a:rPr>
              <a:t>[i] [e] [ε]</a:t>
            </a:r>
            <a:r>
              <a:rPr kumimoji="0" lang="zh-CN" altLang="en-US" sz="3200">
                <a:latin typeface="Times New Roman" charset="0"/>
              </a:rPr>
              <a:t> </a:t>
            </a:r>
            <a:r>
              <a:rPr kumimoji="0" lang="fr-FR" altLang="zh-CN" sz="3200">
                <a:latin typeface="Times New Roman" charset="0"/>
              </a:rPr>
              <a:t>[a]</a:t>
            </a:r>
            <a:r>
              <a:rPr kumimoji="0" lang="zh-CN" altLang="en-US" sz="3200">
                <a:latin typeface="Times New Roman" charset="0"/>
              </a:rPr>
              <a:t> </a:t>
            </a:r>
            <a:r>
              <a:rPr kumimoji="0" lang="fr-FR" altLang="zh-CN" sz="3200">
                <a:latin typeface="Times New Roman" charset="0"/>
              </a:rPr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0" lang="fr-FR" altLang="zh-CN" sz="3200">
                <a:latin typeface="Times New Roman" charset="0"/>
              </a:rPr>
              <a:t>	[u] [o]</a:t>
            </a:r>
            <a:r>
              <a:rPr kumimoji="0" lang="en-US" altLang="zh-CN" sz="3200">
                <a:latin typeface="Times New Roman" charset="0"/>
              </a:rPr>
              <a:t>-</a:t>
            </a:r>
            <a:r>
              <a:rPr kumimoji="0" lang="fr-FR" altLang="zh-CN" sz="3200">
                <a:latin typeface="Times New Roman" charset="0"/>
              </a:rPr>
              <a:t>[ɔ]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0" lang="fr-FR" altLang="zh-CN" sz="3200">
                <a:latin typeface="Times New Roman" charset="0"/>
              </a:rPr>
              <a:t>	[y] [ə] [ø]</a:t>
            </a:r>
            <a:r>
              <a:rPr kumimoji="0" lang="en-US" altLang="zh-CN" sz="3200">
                <a:latin typeface="Times New Roman" charset="0"/>
              </a:rPr>
              <a:t>-</a:t>
            </a:r>
            <a:r>
              <a:rPr kumimoji="0" lang="fr-FR" altLang="zh-CN" sz="3200">
                <a:latin typeface="Times New Roman" charset="0"/>
              </a:rPr>
              <a:t>[œ]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0" lang="fr-FR" altLang="zh-CN" sz="3200">
                <a:latin typeface="Times New Roman" charset="0"/>
              </a:rPr>
              <a:t>	[ɛ̃] [œ̃] [ɑ̃] [ɔ̃]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0" lang="fr-FR" altLang="zh-CN" sz="3200">
                <a:latin typeface="Times New Roman" charset="0"/>
              </a:rPr>
              <a:t>	</a:t>
            </a:r>
            <a:r>
              <a:rPr kumimoji="0" lang="fr-FR" altLang="zh-CN" sz="3200">
                <a:solidFill>
                  <a:schemeClr val="bg1"/>
                </a:solidFill>
                <a:latin typeface="Times New Roman" charset="0"/>
              </a:rPr>
              <a:t>[ɑ]</a:t>
            </a:r>
            <a:r>
              <a:rPr kumimoji="0" lang="zh-CN" altLang="fr-FR" sz="3200">
                <a:solidFill>
                  <a:schemeClr val="bg1"/>
                </a:solidFill>
                <a:latin typeface="Times New Roman" charset="0"/>
              </a:rPr>
              <a:t>（已经不用）</a:t>
            </a:r>
            <a:endParaRPr kumimoji="0" lang="zh-CN" altLang="fr-FR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fr-FR" altLang="zh-CN">
                <a:latin typeface="Times New Roman" charset="0"/>
              </a:rPr>
              <a:t>Révision de la phonétique</a:t>
            </a:r>
            <a:endParaRPr kumimoji="0" lang="en-US" altLang="zh-CN">
              <a:latin typeface="Times New Roman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zh-CN" altLang="fr-FR" sz="3600" b="1"/>
              <a:t>辅音</a:t>
            </a:r>
            <a:r>
              <a:rPr kumimoji="0" lang="fr-FR" altLang="zh-CN" sz="3600" b="1"/>
              <a:t> </a:t>
            </a:r>
            <a:r>
              <a:rPr kumimoji="0" lang="fr-FR" altLang="zh-CN" sz="3600">
                <a:latin typeface="Arial" charset="0"/>
              </a:rPr>
              <a:t>consonnes</a:t>
            </a:r>
            <a:r>
              <a:rPr kumimoji="0" lang="zh-CN" altLang="fr-FR" sz="3600" b="1"/>
              <a:t>（</a:t>
            </a:r>
            <a:r>
              <a:rPr kumimoji="0" lang="fr-FR" altLang="zh-CN" sz="3600" b="1"/>
              <a:t>17</a:t>
            </a:r>
            <a:r>
              <a:rPr kumimoji="0" lang="zh-CN" altLang="fr-FR" sz="3600" b="1"/>
              <a:t>个）</a:t>
            </a:r>
          </a:p>
          <a:p>
            <a:pPr eaLnBrk="1" hangingPunct="1">
              <a:buFontTx/>
              <a:buNone/>
            </a:pPr>
            <a:r>
              <a:rPr kumimoji="0" lang="zh-CN" altLang="fr-FR">
                <a:latin typeface="Times New Roman" charset="0"/>
              </a:rPr>
              <a:t>	</a:t>
            </a:r>
            <a:r>
              <a:rPr kumimoji="0" lang="fr-FR" altLang="zh-CN" sz="3200">
                <a:latin typeface="Times New Roman" charset="0"/>
              </a:rPr>
              <a:t>[</a:t>
            </a:r>
            <a:r>
              <a:rPr kumimoji="0" lang="pt-BR" altLang="zh-CN" sz="3200">
                <a:latin typeface="Times New Roman" charset="0"/>
              </a:rPr>
              <a:t>p]-[b]</a:t>
            </a:r>
            <a:r>
              <a:rPr kumimoji="0" lang="en-US" altLang="zh-CN" sz="3200">
                <a:latin typeface="Times New Roman" charset="0"/>
              </a:rPr>
              <a:t>	</a:t>
            </a:r>
            <a:r>
              <a:rPr kumimoji="0" lang="pt-BR" altLang="zh-CN" sz="3200">
                <a:latin typeface="Times New Roman" charset="0"/>
              </a:rPr>
              <a:t>[t]-[d</a:t>
            </a:r>
            <a:r>
              <a:rPr kumimoji="0" lang="en-US" altLang="zh-CN" sz="3200">
                <a:latin typeface="Times New Roman" charset="0"/>
              </a:rPr>
              <a:t>]     </a:t>
            </a:r>
            <a:r>
              <a:rPr kumimoji="0" lang="pt-BR" altLang="zh-CN" sz="3200">
                <a:latin typeface="Times New Roman" charset="0"/>
              </a:rPr>
              <a:t>[k]-[g]</a:t>
            </a:r>
          </a:p>
          <a:p>
            <a:pPr eaLnBrk="1" hangingPunct="1">
              <a:buFontTx/>
              <a:buNone/>
            </a:pPr>
            <a:r>
              <a:rPr kumimoji="0" lang="pt-BR" altLang="zh-CN" sz="3200">
                <a:latin typeface="Times New Roman" charset="0"/>
              </a:rPr>
              <a:t> 	[f]-[v]</a:t>
            </a:r>
            <a:r>
              <a:rPr kumimoji="0" lang="en-US" altLang="zh-CN" sz="3200">
                <a:latin typeface="Times New Roman" charset="0"/>
              </a:rPr>
              <a:t>	</a:t>
            </a:r>
            <a:r>
              <a:rPr kumimoji="0" lang="pt-BR" altLang="zh-CN" sz="3200">
                <a:latin typeface="Times New Roman" charset="0"/>
              </a:rPr>
              <a:t>[s]-[z]</a:t>
            </a:r>
            <a:r>
              <a:rPr kumimoji="0" lang="zh-CN" altLang="en-US" sz="3200">
                <a:latin typeface="Times New Roman" charset="0"/>
              </a:rPr>
              <a:t>     </a:t>
            </a:r>
            <a:r>
              <a:rPr kumimoji="0" lang="pt-BR" altLang="zh-CN" sz="3200">
                <a:latin typeface="Times New Roman" charset="0"/>
              </a:rPr>
              <a:t>[∫]-[ʒ] </a:t>
            </a:r>
          </a:p>
          <a:p>
            <a:pPr eaLnBrk="1" hangingPunct="1">
              <a:buFontTx/>
              <a:buNone/>
            </a:pPr>
            <a:r>
              <a:rPr kumimoji="0" lang="pt-BR" altLang="zh-CN" sz="3200">
                <a:latin typeface="Times New Roman" charset="0"/>
              </a:rPr>
              <a:t>	[l]-[m]-[n] 	</a:t>
            </a:r>
          </a:p>
          <a:p>
            <a:pPr eaLnBrk="1" hangingPunct="1">
              <a:buFontTx/>
              <a:buNone/>
            </a:pPr>
            <a:r>
              <a:rPr kumimoji="0" lang="pt-BR" altLang="zh-CN" sz="3200">
                <a:latin typeface="Times New Roman" charset="0"/>
              </a:rPr>
              <a:t>	[ɲ] [r]</a:t>
            </a:r>
            <a:endParaRPr kumimoji="0" lang="zh-CN" altLang="fr-FR" sz="32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fr-FR" altLang="zh-CN">
                <a:latin typeface="Times New Roman" charset="0"/>
              </a:rPr>
              <a:t>Révision de la phonétique</a:t>
            </a:r>
            <a:endParaRPr kumimoji="0" lang="en-US" altLang="zh-CN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zh-CN" altLang="fr-FR" sz="3600" b="1"/>
              <a:t>半元音（</a:t>
            </a:r>
            <a:r>
              <a:rPr kumimoji="0" lang="fr-FR" altLang="zh-CN" sz="3600" b="1"/>
              <a:t>3</a:t>
            </a:r>
            <a:r>
              <a:rPr kumimoji="0" lang="zh-CN" altLang="fr-FR" sz="3600" b="1"/>
              <a:t>个）</a:t>
            </a:r>
            <a:endParaRPr kumimoji="0" lang="fr-FR" altLang="zh-CN" sz="3600" b="1"/>
          </a:p>
          <a:p>
            <a:pPr eaLnBrk="1" hangingPunct="1">
              <a:buFontTx/>
              <a:buNone/>
            </a:pPr>
            <a:r>
              <a:rPr kumimoji="0" lang="fr-FR" altLang="zh-CN">
                <a:latin typeface="Arial" charset="0"/>
              </a:rPr>
              <a:t>    semi-voyelles/semi-consonnes</a:t>
            </a:r>
            <a:endParaRPr kumimoji="0" lang="zh-CN" altLang="fr-FR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kumimoji="0" lang="zh-CN" altLang="fr-FR">
                <a:latin typeface="Times New Roman" charset="0"/>
              </a:rPr>
              <a:t>	</a:t>
            </a:r>
            <a:r>
              <a:rPr kumimoji="0" lang="pt-BR" altLang="zh-CN" sz="3200">
                <a:latin typeface="Times New Roman" charset="0"/>
              </a:rPr>
              <a:t>[j]-</a:t>
            </a:r>
            <a:r>
              <a:rPr kumimoji="0" lang="pt-BR" altLang="zh-CN" sz="3200">
                <a:solidFill>
                  <a:srgbClr val="7F7FA9"/>
                </a:solidFill>
                <a:latin typeface="Times New Roman" charset="0"/>
              </a:rPr>
              <a:t>[i] </a:t>
            </a:r>
          </a:p>
          <a:p>
            <a:pPr eaLnBrk="1" hangingPunct="1">
              <a:buFontTx/>
              <a:buNone/>
            </a:pPr>
            <a:r>
              <a:rPr kumimoji="0" lang="pt-BR" altLang="zh-CN" sz="3200">
                <a:latin typeface="Times New Roman" charset="0"/>
              </a:rPr>
              <a:t>	[ɥ]-</a:t>
            </a:r>
            <a:r>
              <a:rPr kumimoji="0" lang="pt-BR" altLang="zh-CN" sz="3200">
                <a:solidFill>
                  <a:srgbClr val="7F7FA9"/>
                </a:solidFill>
                <a:latin typeface="Times New Roman" charset="0"/>
              </a:rPr>
              <a:t>[y]</a:t>
            </a:r>
            <a:r>
              <a:rPr kumimoji="0" lang="pt-BR" altLang="zh-CN" sz="3200">
                <a:latin typeface="Times New Roman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kumimoji="0" lang="pt-BR" altLang="zh-CN" sz="3200">
                <a:latin typeface="Times New Roman" charset="0"/>
              </a:rPr>
              <a:t>	</a:t>
            </a:r>
            <a:r>
              <a:rPr kumimoji="0" lang="fr-FR" altLang="zh-CN" sz="3200">
                <a:latin typeface="Times New Roman" charset="0"/>
              </a:rPr>
              <a:t>[</a:t>
            </a:r>
            <a:r>
              <a:rPr kumimoji="0" lang="pt-BR" altLang="zh-CN" sz="3200">
                <a:latin typeface="Times New Roman" charset="0"/>
              </a:rPr>
              <a:t>w]-</a:t>
            </a:r>
            <a:r>
              <a:rPr kumimoji="0" lang="pt-BR" altLang="zh-CN" sz="3200">
                <a:solidFill>
                  <a:srgbClr val="7F7FA9"/>
                </a:solidFill>
                <a:latin typeface="Times New Roman" charset="0"/>
              </a:rPr>
              <a:t>[u]</a:t>
            </a:r>
            <a:r>
              <a:rPr kumimoji="0" lang="pt-BR" altLang="zh-CN" sz="3200">
                <a:latin typeface="Times New Roman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kumimoji="0" lang="pt-BR" altLang="zh-CN" sz="3200">
                <a:latin typeface="Times New Roman" charset="0"/>
              </a:rPr>
              <a:t>	 		</a:t>
            </a:r>
          </a:p>
          <a:p>
            <a:pPr eaLnBrk="1" hangingPunct="1">
              <a:buFontTx/>
              <a:buNone/>
            </a:pPr>
            <a:r>
              <a:rPr kumimoji="0" lang="pt-BR" altLang="zh-CN" sz="3200">
                <a:latin typeface="Times New Roman" charset="0"/>
              </a:rPr>
              <a:t>			</a:t>
            </a:r>
            <a:endParaRPr kumimoji="0" lang="zh-CN" altLang="fr-FR" sz="32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1196975"/>
            <a:ext cx="5483225" cy="914400"/>
          </a:xfrm>
        </p:spPr>
        <p:txBody>
          <a:bodyPr/>
          <a:lstStyle/>
          <a:p>
            <a:pPr eaLnBrk="1" hangingPunct="1"/>
            <a:r>
              <a:rPr kumimoji="0" lang="fr-FR" altLang="zh-CN">
                <a:latin typeface="Times New Roman" charset="0"/>
              </a:rPr>
              <a:t>Révision de la phonétique</a:t>
            </a:r>
            <a:endParaRPr kumimoji="0" lang="en-US" altLang="zh-CN">
              <a:latin typeface="Times New Roman" charset="0"/>
            </a:endParaRPr>
          </a:p>
        </p:txBody>
      </p:sp>
      <p:pic>
        <p:nvPicPr>
          <p:cNvPr id="3" name="内容占位符 2" descr="法语元音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033" b="-17033"/>
          <a:stretch>
            <a:fillRect/>
          </a:stretch>
        </p:blipFill>
        <p:spPr>
          <a:xfrm>
            <a:off x="1258888" y="1828800"/>
            <a:ext cx="6967537" cy="38862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1196975"/>
            <a:ext cx="5483225" cy="914400"/>
          </a:xfrm>
        </p:spPr>
        <p:txBody>
          <a:bodyPr/>
          <a:lstStyle/>
          <a:p>
            <a:pPr eaLnBrk="1" hangingPunct="1"/>
            <a:r>
              <a:rPr kumimoji="0" lang="fr-FR" altLang="zh-CN">
                <a:latin typeface="Times New Roman" charset="0"/>
              </a:rPr>
              <a:t>Révision de la phonétique</a:t>
            </a:r>
            <a:endParaRPr kumimoji="0" lang="en-US" altLang="zh-CN">
              <a:latin typeface="Times New Roman" charset="0"/>
            </a:endParaRPr>
          </a:p>
        </p:txBody>
      </p:sp>
      <p:pic>
        <p:nvPicPr>
          <p:cNvPr id="5" name="内容占位符 4" descr="法语辅音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93" b="-3293"/>
          <a:stretch>
            <a:fillRect/>
          </a:stretch>
        </p:blipFill>
        <p:spPr>
          <a:xfrm>
            <a:off x="1331913" y="1989138"/>
            <a:ext cx="6894512" cy="38862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1341438"/>
            <a:ext cx="5184775" cy="914400"/>
          </a:xfrm>
        </p:spPr>
        <p:txBody>
          <a:bodyPr/>
          <a:lstStyle/>
          <a:p>
            <a:pPr eaLnBrk="1" hangingPunct="1"/>
            <a:r>
              <a:rPr kumimoji="0" lang="fr-FR" altLang="zh-CN">
                <a:latin typeface="Times New Roman" charset="0"/>
              </a:rPr>
              <a:t>Clavier du français (France)</a:t>
            </a:r>
          </a:p>
        </p:txBody>
      </p:sp>
      <p:pic>
        <p:nvPicPr>
          <p:cNvPr id="3" name="内容占位符 2" descr="法国法语键盘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80" b="-10480"/>
          <a:stretch>
            <a:fillRect/>
          </a:stretch>
        </p:blipFill>
        <p:spPr>
          <a:xfrm>
            <a:off x="900113" y="2276475"/>
            <a:ext cx="7416800" cy="266541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268413"/>
            <a:ext cx="5327650" cy="914400"/>
          </a:xfrm>
        </p:spPr>
        <p:txBody>
          <a:bodyPr/>
          <a:lstStyle/>
          <a:p>
            <a:pPr eaLnBrk="1" hangingPunct="1"/>
            <a:r>
              <a:rPr kumimoji="0" lang="fr-FR" altLang="zh-CN">
                <a:latin typeface="Times New Roman" charset="0"/>
              </a:rPr>
              <a:t>Clavier du français (Canada)</a:t>
            </a:r>
          </a:p>
        </p:txBody>
      </p:sp>
      <p:pic>
        <p:nvPicPr>
          <p:cNvPr id="4" name="内容占位符 3" descr="加拿大法语键盘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237" b="-18237"/>
          <a:stretch>
            <a:fillRect/>
          </a:stretch>
        </p:blipFill>
        <p:spPr>
          <a:xfrm>
            <a:off x="900113" y="2060575"/>
            <a:ext cx="7416800" cy="300672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科林斯圆柱设计模板">
  <a:themeElements>
    <a:clrScheme name="科林斯圆柱设计模板 11">
      <a:dk1>
        <a:srgbClr val="3E3E5C"/>
      </a:dk1>
      <a:lt1>
        <a:srgbClr val="FFFFFF"/>
      </a:lt1>
      <a:dk2>
        <a:srgbClr val="666699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99CCFF"/>
      </a:hlink>
      <a:folHlink>
        <a:srgbClr val="FFFF99"/>
      </a:folHlink>
    </a:clrScheme>
    <a:fontScheme name="科林斯圆柱设计模板">
      <a:majorFont>
        <a:latin typeface="宋体"/>
        <a:ea typeface="宋体"/>
        <a:cs typeface="宋体"/>
      </a:majorFont>
      <a:minorFont>
        <a:latin typeface="宋体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</a:defRPr>
        </a:defPPr>
      </a:lstStyle>
    </a:lnDef>
  </a:objectDefaults>
  <a:extraClrSchemeLst>
    <a:extraClrScheme>
      <a:clrScheme name="科林斯圆柱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科林斯圆柱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科林斯圆柱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科林斯圆柱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科林斯圆柱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科林斯圆柱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科林斯圆柱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科林斯圆柱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科林斯圆柱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科林斯圆柱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科林斯圆柱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科林斯圆柱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科林斯圆柱设计模板</Template>
  <TotalTime>209</TotalTime>
  <Words>58</Words>
  <Application>Microsoft Macintosh PowerPoint</Application>
  <PresentationFormat>全屏显示(4:3)</PresentationFormat>
  <Paragraphs>27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宋体</vt:lpstr>
      <vt:lpstr>Palatino Linotype</vt:lpstr>
      <vt:lpstr>Times New Roman</vt:lpstr>
      <vt:lpstr>科林斯圆柱设计模板</vt:lpstr>
      <vt:lpstr>Révision de la phonétique </vt:lpstr>
      <vt:lpstr>Révision de la phonétique</vt:lpstr>
      <vt:lpstr>Révision de la phonétique</vt:lpstr>
      <vt:lpstr>Révision de la phonétique</vt:lpstr>
      <vt:lpstr>Révision de la phonétique</vt:lpstr>
      <vt:lpstr>Révision de la phonétique</vt:lpstr>
      <vt:lpstr>Clavier du français (France)</vt:lpstr>
      <vt:lpstr>Clavier du français (Canada)</vt:lpstr>
    </vt:vector>
  </TitlesOfParts>
  <Manager/>
  <Company>suda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Leçon 6</dc:title>
  <dc:subject/>
  <dc:creator>lan</dc:creator>
  <cp:keywords/>
  <dc:description/>
  <cp:lastModifiedBy>Lpp277</cp:lastModifiedBy>
  <cp:revision>20</cp:revision>
  <dcterms:created xsi:type="dcterms:W3CDTF">2008-09-07T07:58:56Z</dcterms:created>
  <dcterms:modified xsi:type="dcterms:W3CDTF">2017-11-19T14:29:46Z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TC011594392052</vt:lpwstr>
  </property>
</Properties>
</file>