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2"/>
  </p:normalViewPr>
  <p:slideViewPr>
    <p:cSldViewPr snapToGrid="0">
      <p:cViewPr>
        <p:scale>
          <a:sx n="13" d="100"/>
          <a:sy n="13" d="100"/>
        </p:scale>
        <p:origin x="4360" y="2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ED8653-854D-6B42-9CA6-2231DA94416B}" type="datetimeFigureOut">
              <a:rPr lang="de-DE" smtClean="0"/>
              <a:t>08.05.25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5210C5-AC97-C140-B8B9-5BCD4D8942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01079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5210C5-AC97-C140-B8B9-5BCD4D8942F8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0128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41711A-C2BB-3AFE-660F-02EE0CE9F4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06200638-DBD2-E012-AB50-8BF4A7128D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03A05B83-DEDE-4B92-936D-CA931012E9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13C8AE9-3AFA-F833-B3C5-FDAF017094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5210C5-AC97-C140-B8B9-5BCD4D8942F8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2889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269EB6-3579-B495-C5D0-D0DDF66DFC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D6B25566-A633-0FFA-171D-BCAAC84898B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D1BC248D-E90F-8ABD-2C77-FCA5D6040C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9A8F21C-C3F7-BBF0-27CE-573821F1C7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5210C5-AC97-C140-B8B9-5BCD4D8942F8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1787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2C6469-B20B-9529-5504-81A01F2388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123956F5-DAA3-8CEC-F12F-8B2D54EC55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B036BCCA-A7DB-011C-1F2F-2AA2CE19CC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50934BA-4121-BCDC-1C3B-3501B582EA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5210C5-AC97-C140-B8B9-5BCD4D8942F8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19938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052061-A2F7-8139-898F-43A022D314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1766AAF6-4806-0CDA-4E27-C04453EC24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051434BF-5368-0519-925B-E8F807D90A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00CB157-79F1-9FDC-F147-6724586499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5210C5-AC97-C140-B8B9-5BCD4D8942F8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05721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73D10B-8E3A-03D9-A733-D7A37CE0DA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734E2A0A-BA36-1A2B-89F8-CE89E21A190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BE93911F-B304-F30F-479F-D5153982A0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AEF4853-3FF5-3D63-F468-865F7294CF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5210C5-AC97-C140-B8B9-5BCD4D8942F8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154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B51A0A-80A5-A112-822B-5EF6B64FEF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8DAB3C0-FB23-ABCB-C9BC-D6AC09A7FB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2A64EC5-1729-D6CE-677F-7157EDF8D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60D91-ED85-274D-9D4A-7E0A1E732FB6}" type="datetimeFigureOut">
              <a:rPr lang="de-DE" smtClean="0"/>
              <a:t>08.05.25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1D6E82F-71D7-2171-5914-40B23A873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F783A0-E2EB-A6FC-4E2F-68BA01E0A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21B54-9ABE-5C46-B583-DC81B379C1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9569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3F262F-BD7C-048E-AC98-E81A51202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3420517-7BDB-B0B4-CBE9-8876F3A1D4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0A6BB9-21C9-FDD4-EAF0-8B5C5F960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60D91-ED85-274D-9D4A-7E0A1E732FB6}" type="datetimeFigureOut">
              <a:rPr lang="de-DE" smtClean="0"/>
              <a:t>08.05.25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43D540-43C6-DBA0-4CCC-ADEB5BC75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89B465B-2E44-467E-AC40-6F97B4EB8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21B54-9ABE-5C46-B583-DC81B379C1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7893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344D4B2-62D4-A199-1937-27F7EE09F6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8368237-F9FF-33EB-D6B3-60B2C7629A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E56441A-858C-74D3-114A-48DEEB90E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60D91-ED85-274D-9D4A-7E0A1E732FB6}" type="datetimeFigureOut">
              <a:rPr lang="de-DE" smtClean="0"/>
              <a:t>08.05.25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F6BAC0F-01E5-6674-82BD-E9BE0F53F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B45E328-0859-AB4D-CE63-4E3A0E485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21B54-9ABE-5C46-B583-DC81B379C1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4311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761043-2352-DD58-8BB3-47F743BC8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3BC2D7D-64B4-AA7A-A0B6-AE0D4DBB8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762FBB1-7C4E-9843-E4F9-843D032EF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60D91-ED85-274D-9D4A-7E0A1E732FB6}" type="datetimeFigureOut">
              <a:rPr lang="de-DE" smtClean="0"/>
              <a:t>08.05.25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188C823-EC3F-A672-4658-47F6D8342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B322394-4937-3448-CD26-4DA185A19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21B54-9ABE-5C46-B583-DC81B379C1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4756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3F932B-2A4F-B919-6FE0-44C916AF7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525BE04-10B6-9497-E8CC-6EE633E99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D957FAE-26D7-E521-289C-BC8F74F3D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60D91-ED85-274D-9D4A-7E0A1E732FB6}" type="datetimeFigureOut">
              <a:rPr lang="de-DE" smtClean="0"/>
              <a:t>08.05.25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6235DC4-CB7A-69DC-FA89-B61C97518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1895141-F26F-CD0A-C6EE-8CB91F24E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21B54-9ABE-5C46-B583-DC81B379C1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1137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CAA63E-F605-FEAB-810F-C621678B9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99DDCC-5CE3-5A57-4216-1A39342B60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2276BE0-2B56-06BD-E1EE-506EC11F65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5E6774F-383F-616F-3497-21A839CA3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60D91-ED85-274D-9D4A-7E0A1E732FB6}" type="datetimeFigureOut">
              <a:rPr lang="de-DE" smtClean="0"/>
              <a:t>08.05.25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6BA6328-9A63-2B13-E415-C12FD9941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47B3B48-6D2D-42D1-EDA4-670BD6E90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21B54-9ABE-5C46-B583-DC81B379C1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655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70F39D-F6D2-4CDC-3209-3B7339F95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11E3B87-AE50-CC19-D86B-E421A45DA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51795BE-0D5E-42BA-CE42-8C7DB3A9CE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3ACFBF2-A659-88D6-6F10-D496559C5A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66A5D56-D30A-F280-E546-41136C36CC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AECCA8D-4E70-1C1C-FA25-25B5AABAD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60D91-ED85-274D-9D4A-7E0A1E732FB6}" type="datetimeFigureOut">
              <a:rPr lang="de-DE" smtClean="0"/>
              <a:t>08.05.25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A88E3C1-BC09-BB32-E6D6-73BBD9A47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5FD1562-5C63-9450-A661-06D882E74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21B54-9ABE-5C46-B583-DC81B379C1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9528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AD344F-80FB-C59E-E407-9045C54CD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7AF29E4-8E38-7CFC-0B06-5EDEEE51C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60D91-ED85-274D-9D4A-7E0A1E732FB6}" type="datetimeFigureOut">
              <a:rPr lang="de-DE" smtClean="0"/>
              <a:t>08.05.25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0F18073-6863-B6D2-609B-8716C78D3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A1DE96E-34E9-04A1-C02B-4284C215C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21B54-9ABE-5C46-B583-DC81B379C1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5714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B414E74-4677-3CDB-7330-8580BAA01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60D91-ED85-274D-9D4A-7E0A1E732FB6}" type="datetimeFigureOut">
              <a:rPr lang="de-DE" smtClean="0"/>
              <a:t>08.05.25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59FAA46-77E1-5DC8-4D6A-593C1FA09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447AD5F-102F-F59A-F9C4-7D1A1C356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21B54-9ABE-5C46-B583-DC81B379C1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04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C6A661-0BE7-501A-0378-A24DCC102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BE68F8-B226-674F-856B-B157253CA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15EB32B-6DC1-8705-7BD6-D194C5FCE3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67A4F08-EEA8-025D-1B42-D6C9B56F2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60D91-ED85-274D-9D4A-7E0A1E732FB6}" type="datetimeFigureOut">
              <a:rPr lang="de-DE" smtClean="0"/>
              <a:t>08.05.25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06EDADC-381F-2414-81AA-2A1715709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0722B10-D784-2D5E-526C-F94884FBC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21B54-9ABE-5C46-B583-DC81B379C1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6269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0F303A-D165-1135-EB0F-2BBCA4D71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B497B81-423B-51B5-64A5-7CE51ABD8C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55269B0-83A6-2A0D-D818-50B931C763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4AA5C9-DDAA-6620-C0C6-E76D4DD5A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60D91-ED85-274D-9D4A-7E0A1E732FB6}" type="datetimeFigureOut">
              <a:rPr lang="de-DE" smtClean="0"/>
              <a:t>08.05.25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37A3412-EDC3-1AAA-3EA8-705C5BEFA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D56571A-46B3-8773-9184-39F329B5B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21B54-9ABE-5C46-B583-DC81B379C1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6979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93763E2-AA04-CC79-4E0B-790F13A40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93FC671-5DB1-DDA0-B466-BA9DFB691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EB75585-819F-9E03-1FBE-39434E6F85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A60D91-ED85-274D-9D4A-7E0A1E732FB6}" type="datetimeFigureOut">
              <a:rPr lang="de-DE" smtClean="0"/>
              <a:t>08.05.25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C4C7C9-4B45-1602-555E-1A307E801C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ABF1BCF-F1DB-7A0C-6097-D3A63B89DE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421B54-9ABE-5C46-B583-DC81B379C1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7400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AEC5CA-D223-809A-9B52-04BA17C689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08B85C3-30D5-8429-D511-A00E066BC5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188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549C275B-717A-1967-15CA-705D1B795FAC}"/>
              </a:ext>
            </a:extLst>
          </p:cNvPr>
          <p:cNvGrpSpPr/>
          <p:nvPr/>
        </p:nvGrpSpPr>
        <p:grpSpPr>
          <a:xfrm>
            <a:off x="2944855" y="2043113"/>
            <a:ext cx="4484645" cy="1385887"/>
            <a:chOff x="2944855" y="2043113"/>
            <a:chExt cx="4484645" cy="1385887"/>
          </a:xfrm>
        </p:grpSpPr>
        <p:sp>
          <p:nvSpPr>
            <p:cNvPr id="4" name="Abgerundetes Rechteck 3">
              <a:extLst>
                <a:ext uri="{FF2B5EF4-FFF2-40B4-BE49-F238E27FC236}">
                  <a16:creationId xmlns:a16="http://schemas.microsoft.com/office/drawing/2014/main" id="{8EE4C59D-D10B-A9A4-376B-5BA50E00A6BC}"/>
                </a:ext>
              </a:extLst>
            </p:cNvPr>
            <p:cNvSpPr/>
            <p:nvPr/>
          </p:nvSpPr>
          <p:spPr>
            <a:xfrm>
              <a:off x="2944855" y="2043113"/>
              <a:ext cx="4484645" cy="1385887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8AC360CD-02B1-F450-A620-7CA285F0076F}"/>
                </a:ext>
              </a:extLst>
            </p:cNvPr>
            <p:cNvGrpSpPr/>
            <p:nvPr/>
          </p:nvGrpSpPr>
          <p:grpSpPr>
            <a:xfrm>
              <a:off x="3381292" y="2215356"/>
              <a:ext cx="3611771" cy="1041400"/>
              <a:chOff x="3474829" y="2243221"/>
              <a:chExt cx="3611771" cy="1041400"/>
            </a:xfrm>
          </p:grpSpPr>
          <p:pic>
            <p:nvPicPr>
              <p:cNvPr id="1026" name="Picture 2">
                <a:extLst>
                  <a:ext uri="{FF2B5EF4-FFF2-40B4-BE49-F238E27FC236}">
                    <a16:creationId xmlns:a16="http://schemas.microsoft.com/office/drawing/2014/main" id="{5A16163B-1B9E-8082-A6B7-8E4C75ECD20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4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69874" y="2243221"/>
                <a:ext cx="1041400" cy="1041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EDBAB865-9A75-05DF-FF76-4F1FB59F0CFC}"/>
                  </a:ext>
                </a:extLst>
              </p:cNvPr>
              <p:cNvSpPr txBox="1"/>
              <p:nvPr/>
            </p:nvSpPr>
            <p:spPr>
              <a:xfrm>
                <a:off x="3474829" y="2422731"/>
                <a:ext cx="125262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4800" b="1" dirty="0">
                    <a:solidFill>
                      <a:schemeClr val="tx2">
                        <a:lumMod val="50000"/>
                        <a:lumOff val="50000"/>
                      </a:schemeClr>
                    </a:solidFill>
                    <a:latin typeface="Stencil" pitchFamily="82" charset="77"/>
                  </a:rPr>
                  <a:t>N-</a:t>
                </a:r>
                <a:endParaRPr lang="de-DE" sz="1400" b="1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Stencil" pitchFamily="82" charset="77"/>
                </a:endParaRPr>
              </a:p>
            </p:txBody>
          </p:sp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4D822365-D085-ADE8-3E88-3BBFA584C40A}"/>
                  </a:ext>
                </a:extLst>
              </p:cNvPr>
              <p:cNvSpPr txBox="1"/>
              <p:nvPr/>
            </p:nvSpPr>
            <p:spPr>
              <a:xfrm>
                <a:off x="5257425" y="2422730"/>
                <a:ext cx="182917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4800" b="1" dirty="0">
                    <a:solidFill>
                      <a:schemeClr val="tx2">
                        <a:lumMod val="50000"/>
                        <a:lumOff val="50000"/>
                      </a:schemeClr>
                    </a:solidFill>
                    <a:latin typeface="Stencil" pitchFamily="82" charset="77"/>
                  </a:rPr>
                  <a:t>_TAP</a:t>
                </a:r>
                <a:endParaRPr lang="de-DE" sz="1050" b="1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Stencil" pitchFamily="82" charset="77"/>
                </a:endParaRPr>
              </a:p>
            </p:txBody>
          </p:sp>
        </p:grp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3D55D29A-4343-62F8-4769-2C74EA570C83}"/>
              </a:ext>
            </a:extLst>
          </p:cNvPr>
          <p:cNvGrpSpPr/>
          <p:nvPr/>
        </p:nvGrpSpPr>
        <p:grpSpPr>
          <a:xfrm>
            <a:off x="2646634" y="3894135"/>
            <a:ext cx="4484645" cy="1385887"/>
            <a:chOff x="2944855" y="2043113"/>
            <a:chExt cx="4484645" cy="1385887"/>
          </a:xfrm>
        </p:grpSpPr>
        <p:sp>
          <p:nvSpPr>
            <p:cNvPr id="13" name="Abgerundetes Rechteck 12">
              <a:extLst>
                <a:ext uri="{FF2B5EF4-FFF2-40B4-BE49-F238E27FC236}">
                  <a16:creationId xmlns:a16="http://schemas.microsoft.com/office/drawing/2014/main" id="{0664B074-02A8-667D-780D-1ABE4471DDB4}"/>
                </a:ext>
              </a:extLst>
            </p:cNvPr>
            <p:cNvSpPr/>
            <p:nvPr/>
          </p:nvSpPr>
          <p:spPr>
            <a:xfrm>
              <a:off x="2944855" y="2043113"/>
              <a:ext cx="4484645" cy="1385887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C203AAEA-46BE-BE70-E340-56FE0FDC1599}"/>
                </a:ext>
              </a:extLst>
            </p:cNvPr>
            <p:cNvGrpSpPr/>
            <p:nvPr/>
          </p:nvGrpSpPr>
          <p:grpSpPr>
            <a:xfrm>
              <a:off x="3381292" y="2215356"/>
              <a:ext cx="3611771" cy="1213644"/>
              <a:chOff x="3474829" y="2243221"/>
              <a:chExt cx="3611771" cy="1213644"/>
            </a:xfrm>
          </p:grpSpPr>
          <p:pic>
            <p:nvPicPr>
              <p:cNvPr id="15" name="Picture 2">
                <a:extLst>
                  <a:ext uri="{FF2B5EF4-FFF2-40B4-BE49-F238E27FC236}">
                    <a16:creationId xmlns:a16="http://schemas.microsoft.com/office/drawing/2014/main" id="{38A4AF4F-D842-0DFE-8EA1-E616F8F66A1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/>
            </p:blipFill>
            <p:spPr bwMode="auto">
              <a:xfrm>
                <a:off x="4213601" y="2243221"/>
                <a:ext cx="1213644" cy="121364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E627C487-B2D1-39F5-890E-F416B88A29A3}"/>
                  </a:ext>
                </a:extLst>
              </p:cNvPr>
              <p:cNvSpPr txBox="1"/>
              <p:nvPr/>
            </p:nvSpPr>
            <p:spPr>
              <a:xfrm>
                <a:off x="3474829" y="2422731"/>
                <a:ext cx="125262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4800" b="1" dirty="0">
                    <a:solidFill>
                      <a:schemeClr val="tx2">
                        <a:lumMod val="50000"/>
                        <a:lumOff val="50000"/>
                      </a:schemeClr>
                    </a:solidFill>
                    <a:latin typeface="Stencil" pitchFamily="82" charset="77"/>
                  </a:rPr>
                  <a:t>N-</a:t>
                </a:r>
                <a:endParaRPr lang="de-DE" sz="1400" b="1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Stencil" pitchFamily="82" charset="77"/>
                </a:endParaRPr>
              </a:p>
            </p:txBody>
          </p:sp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86C69710-F9DE-9895-15CE-DA27012AAF73}"/>
                  </a:ext>
                </a:extLst>
              </p:cNvPr>
              <p:cNvSpPr txBox="1"/>
              <p:nvPr/>
            </p:nvSpPr>
            <p:spPr>
              <a:xfrm>
                <a:off x="5257425" y="2422730"/>
                <a:ext cx="182917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4800" b="1" dirty="0">
                    <a:solidFill>
                      <a:schemeClr val="tx2">
                        <a:lumMod val="50000"/>
                        <a:lumOff val="50000"/>
                      </a:schemeClr>
                    </a:solidFill>
                    <a:latin typeface="Stencil" pitchFamily="82" charset="77"/>
                  </a:rPr>
                  <a:t>_TAP</a:t>
                </a:r>
                <a:endParaRPr lang="de-DE" sz="1050" b="1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Stencil" pitchFamily="82" charset="77"/>
                </a:endParaRPr>
              </a:p>
            </p:txBody>
          </p:sp>
        </p:grp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9BED26CF-BEBC-AA7C-C877-40CD3D8B59C6}"/>
              </a:ext>
            </a:extLst>
          </p:cNvPr>
          <p:cNvGrpSpPr/>
          <p:nvPr/>
        </p:nvGrpSpPr>
        <p:grpSpPr>
          <a:xfrm>
            <a:off x="1138969" y="192091"/>
            <a:ext cx="4484645" cy="1385887"/>
            <a:chOff x="2944855" y="2043113"/>
            <a:chExt cx="4484645" cy="1385887"/>
          </a:xfrm>
        </p:grpSpPr>
        <p:sp>
          <p:nvSpPr>
            <p:cNvPr id="19" name="Abgerundetes Rechteck 18">
              <a:extLst>
                <a:ext uri="{FF2B5EF4-FFF2-40B4-BE49-F238E27FC236}">
                  <a16:creationId xmlns:a16="http://schemas.microsoft.com/office/drawing/2014/main" id="{F2802827-EF5B-A654-6996-900DA8E4175D}"/>
                </a:ext>
              </a:extLst>
            </p:cNvPr>
            <p:cNvSpPr/>
            <p:nvPr/>
          </p:nvSpPr>
          <p:spPr>
            <a:xfrm>
              <a:off x="2944855" y="2043113"/>
              <a:ext cx="4484645" cy="1385887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20" name="Gruppieren 19">
              <a:extLst>
                <a:ext uri="{FF2B5EF4-FFF2-40B4-BE49-F238E27FC236}">
                  <a16:creationId xmlns:a16="http://schemas.microsoft.com/office/drawing/2014/main" id="{54BB5572-5BE0-D592-CC78-82E74B2D88EA}"/>
                </a:ext>
              </a:extLst>
            </p:cNvPr>
            <p:cNvGrpSpPr/>
            <p:nvPr/>
          </p:nvGrpSpPr>
          <p:grpSpPr>
            <a:xfrm>
              <a:off x="3381292" y="2215356"/>
              <a:ext cx="3611771" cy="1213644"/>
              <a:chOff x="3474829" y="2243221"/>
              <a:chExt cx="3611771" cy="1213644"/>
            </a:xfrm>
          </p:grpSpPr>
          <p:pic>
            <p:nvPicPr>
              <p:cNvPr id="21" name="Picture 2">
                <a:extLst>
                  <a:ext uri="{FF2B5EF4-FFF2-40B4-BE49-F238E27FC236}">
                    <a16:creationId xmlns:a16="http://schemas.microsoft.com/office/drawing/2014/main" id="{4D5BCD7B-7293-284C-43C3-BC3E1C20890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/>
            </p:blipFill>
            <p:spPr bwMode="auto">
              <a:xfrm>
                <a:off x="4213601" y="2243221"/>
                <a:ext cx="1213644" cy="121364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510B42C7-195F-F9DE-280E-3E6E10C798CE}"/>
                  </a:ext>
                </a:extLst>
              </p:cNvPr>
              <p:cNvSpPr txBox="1"/>
              <p:nvPr/>
            </p:nvSpPr>
            <p:spPr>
              <a:xfrm>
                <a:off x="3474829" y="2422731"/>
                <a:ext cx="125262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4800" b="1" dirty="0">
                    <a:solidFill>
                      <a:schemeClr val="tx2">
                        <a:lumMod val="50000"/>
                        <a:lumOff val="50000"/>
                      </a:schemeClr>
                    </a:solidFill>
                    <a:latin typeface="Stencil" pitchFamily="82" charset="77"/>
                  </a:rPr>
                  <a:t>N-</a:t>
                </a:r>
                <a:endParaRPr lang="de-DE" sz="1400" b="1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Stencil" pitchFamily="82" charset="77"/>
                </a:endParaRPr>
              </a:p>
            </p:txBody>
          </p:sp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2297D7FF-1A44-59A0-1586-C7C659429B99}"/>
                  </a:ext>
                </a:extLst>
              </p:cNvPr>
              <p:cNvSpPr txBox="1"/>
              <p:nvPr/>
            </p:nvSpPr>
            <p:spPr>
              <a:xfrm>
                <a:off x="5257425" y="2422730"/>
                <a:ext cx="182917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4800" b="1" dirty="0">
                    <a:solidFill>
                      <a:schemeClr val="tx2">
                        <a:lumMod val="50000"/>
                        <a:lumOff val="50000"/>
                      </a:schemeClr>
                    </a:solidFill>
                    <a:latin typeface="Stencil" pitchFamily="82" charset="77"/>
                  </a:rPr>
                  <a:t>_TAP</a:t>
                </a:r>
                <a:endParaRPr lang="de-DE" sz="1050" b="1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Stencil" pitchFamily="82" charset="7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92449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F0238F-D320-EBC6-3918-8AB43C96EF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2E7F8309-7485-078E-92EA-97ACC2DB2432}"/>
              </a:ext>
            </a:extLst>
          </p:cNvPr>
          <p:cNvGrpSpPr/>
          <p:nvPr/>
        </p:nvGrpSpPr>
        <p:grpSpPr>
          <a:xfrm>
            <a:off x="4044993" y="471488"/>
            <a:ext cx="4484645" cy="1385887"/>
            <a:chOff x="2944855" y="2043113"/>
            <a:chExt cx="4484645" cy="1385887"/>
          </a:xfrm>
        </p:grpSpPr>
        <p:sp>
          <p:nvSpPr>
            <p:cNvPr id="4" name="Abgerundetes Rechteck 3">
              <a:extLst>
                <a:ext uri="{FF2B5EF4-FFF2-40B4-BE49-F238E27FC236}">
                  <a16:creationId xmlns:a16="http://schemas.microsoft.com/office/drawing/2014/main" id="{DBB36472-3BA1-6D99-CD42-AE6AD0FF3997}"/>
                </a:ext>
              </a:extLst>
            </p:cNvPr>
            <p:cNvSpPr/>
            <p:nvPr/>
          </p:nvSpPr>
          <p:spPr>
            <a:xfrm>
              <a:off x="2944855" y="2043113"/>
              <a:ext cx="4484645" cy="1385887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525637B3-A450-88A8-843B-D006618DE71B}"/>
                </a:ext>
              </a:extLst>
            </p:cNvPr>
            <p:cNvGrpSpPr/>
            <p:nvPr/>
          </p:nvGrpSpPr>
          <p:grpSpPr>
            <a:xfrm>
              <a:off x="3381292" y="2215356"/>
              <a:ext cx="3611771" cy="1041400"/>
              <a:chOff x="3474829" y="2243221"/>
              <a:chExt cx="3611771" cy="1041400"/>
            </a:xfrm>
          </p:grpSpPr>
          <p:pic>
            <p:nvPicPr>
              <p:cNvPr id="1026" name="Picture 2">
                <a:extLst>
                  <a:ext uri="{FF2B5EF4-FFF2-40B4-BE49-F238E27FC236}">
                    <a16:creationId xmlns:a16="http://schemas.microsoft.com/office/drawing/2014/main" id="{99E22CAB-DA67-B35D-32AF-D0D6FA13C4A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4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69874" y="2243221"/>
                <a:ext cx="1041400" cy="1041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1BB13511-792D-E540-705B-38390C897A15}"/>
                  </a:ext>
                </a:extLst>
              </p:cNvPr>
              <p:cNvSpPr txBox="1"/>
              <p:nvPr/>
            </p:nvSpPr>
            <p:spPr>
              <a:xfrm>
                <a:off x="3474829" y="2422731"/>
                <a:ext cx="125262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4800" b="1" dirty="0">
                    <a:solidFill>
                      <a:schemeClr val="tx2">
                        <a:lumMod val="50000"/>
                        <a:lumOff val="50000"/>
                      </a:schemeClr>
                    </a:solidFill>
                    <a:latin typeface="Stencil" pitchFamily="82" charset="77"/>
                  </a:rPr>
                  <a:t>N-</a:t>
                </a:r>
                <a:endParaRPr lang="de-DE" sz="1400" b="1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Stencil" pitchFamily="82" charset="77"/>
                </a:endParaRPr>
              </a:p>
            </p:txBody>
          </p:sp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2F1AB27B-8027-AE7C-60F6-792A21AFCCB3}"/>
                  </a:ext>
                </a:extLst>
              </p:cNvPr>
              <p:cNvSpPr txBox="1"/>
              <p:nvPr/>
            </p:nvSpPr>
            <p:spPr>
              <a:xfrm>
                <a:off x="5257425" y="2422730"/>
                <a:ext cx="182917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4800" b="1" dirty="0">
                    <a:solidFill>
                      <a:schemeClr val="tx2">
                        <a:lumMod val="50000"/>
                        <a:lumOff val="50000"/>
                      </a:schemeClr>
                    </a:solidFill>
                    <a:latin typeface="Stencil" pitchFamily="82" charset="77"/>
                  </a:rPr>
                  <a:t>_TAP</a:t>
                </a:r>
                <a:endParaRPr lang="de-DE" sz="1050" b="1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Stencil" pitchFamily="82" charset="77"/>
                </a:endParaRPr>
              </a:p>
            </p:txBody>
          </p:sp>
        </p:grpSp>
      </p:grpSp>
      <p:sp>
        <p:nvSpPr>
          <p:cNvPr id="2" name="Abgerundetes Rechteck 1">
            <a:extLst>
              <a:ext uri="{FF2B5EF4-FFF2-40B4-BE49-F238E27FC236}">
                <a16:creationId xmlns:a16="http://schemas.microsoft.com/office/drawing/2014/main" id="{ACC15586-16A5-5E3E-3553-057805EC616C}"/>
              </a:ext>
            </a:extLst>
          </p:cNvPr>
          <p:cNvSpPr/>
          <p:nvPr/>
        </p:nvSpPr>
        <p:spPr>
          <a:xfrm>
            <a:off x="-131324" y="2508371"/>
            <a:ext cx="12072937" cy="370589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A78FA743-5BB3-900D-4F62-8494036E4116}"/>
              </a:ext>
            </a:extLst>
          </p:cNvPr>
          <p:cNvGrpSpPr/>
          <p:nvPr/>
        </p:nvGrpSpPr>
        <p:grpSpPr>
          <a:xfrm>
            <a:off x="3323812" y="3429000"/>
            <a:ext cx="2473363" cy="1642150"/>
            <a:chOff x="2400303" y="3171825"/>
            <a:chExt cx="2473363" cy="1642150"/>
          </a:xfrm>
          <a:solidFill>
            <a:schemeClr val="tx2">
              <a:lumMod val="50000"/>
              <a:lumOff val="50000"/>
            </a:schemeClr>
          </a:solidFill>
        </p:grpSpPr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3C1DDED9-411B-07C2-55EB-213457572BBB}"/>
                </a:ext>
              </a:extLst>
            </p:cNvPr>
            <p:cNvSpPr/>
            <p:nvPr/>
          </p:nvSpPr>
          <p:spPr>
            <a:xfrm>
              <a:off x="2400303" y="3171825"/>
              <a:ext cx="1185863" cy="3571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8EB035B0-034C-1D7C-1EDD-12AA84221251}"/>
                </a:ext>
              </a:extLst>
            </p:cNvPr>
            <p:cNvSpPr/>
            <p:nvPr/>
          </p:nvSpPr>
          <p:spPr>
            <a:xfrm rot="5400000">
              <a:off x="2814638" y="4042449"/>
              <a:ext cx="1185863" cy="3571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B59075F8-86D2-35D8-D8D6-D4B61726B02C}"/>
                </a:ext>
              </a:extLst>
            </p:cNvPr>
            <p:cNvSpPr/>
            <p:nvPr/>
          </p:nvSpPr>
          <p:spPr>
            <a:xfrm rot="5400000">
              <a:off x="3273465" y="4042449"/>
              <a:ext cx="1185863" cy="3571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727F5128-EF86-F489-8C5C-875AD9991D8F}"/>
                </a:ext>
              </a:extLst>
            </p:cNvPr>
            <p:cNvSpPr/>
            <p:nvPr/>
          </p:nvSpPr>
          <p:spPr>
            <a:xfrm>
              <a:off x="3687802" y="4456787"/>
              <a:ext cx="1185863" cy="3571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4F1ACFDE-33FC-659C-A9A4-7F43C46B38AC}"/>
                </a:ext>
              </a:extLst>
            </p:cNvPr>
            <p:cNvSpPr/>
            <p:nvPr/>
          </p:nvSpPr>
          <p:spPr>
            <a:xfrm>
              <a:off x="3687803" y="3171825"/>
              <a:ext cx="1185863" cy="3571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99FB5B8A-31D1-BE92-C9F8-C17F6E6DE341}"/>
              </a:ext>
            </a:extLst>
          </p:cNvPr>
          <p:cNvGrpSpPr/>
          <p:nvPr/>
        </p:nvGrpSpPr>
        <p:grpSpPr>
          <a:xfrm>
            <a:off x="5905145" y="3429000"/>
            <a:ext cx="4640404" cy="1800861"/>
            <a:chOff x="5905145" y="3429000"/>
            <a:chExt cx="4640404" cy="1800861"/>
          </a:xfrm>
        </p:grpSpPr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4D949BCE-505E-F8C5-441E-80E3DC9A8CFC}"/>
                </a:ext>
              </a:extLst>
            </p:cNvPr>
            <p:cNvSpPr/>
            <p:nvPr/>
          </p:nvSpPr>
          <p:spPr>
            <a:xfrm>
              <a:off x="6756086" y="3449518"/>
              <a:ext cx="1185863" cy="357188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F2E80028-6BC4-6C3E-1628-B80BA67A2A89}"/>
                </a:ext>
              </a:extLst>
            </p:cNvPr>
            <p:cNvSpPr/>
            <p:nvPr/>
          </p:nvSpPr>
          <p:spPr>
            <a:xfrm rot="5400000">
              <a:off x="7170421" y="4320142"/>
              <a:ext cx="1185863" cy="357188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94FCB3CE-91EA-4DED-C7F9-B82F8C7BC716}"/>
                </a:ext>
              </a:extLst>
            </p:cNvPr>
            <p:cNvSpPr/>
            <p:nvPr/>
          </p:nvSpPr>
          <p:spPr>
            <a:xfrm rot="5400000">
              <a:off x="7629248" y="4320142"/>
              <a:ext cx="1185863" cy="357188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7771FE5A-3DD5-8599-DE2E-C12B3EE7E4D0}"/>
                </a:ext>
              </a:extLst>
            </p:cNvPr>
            <p:cNvSpPr/>
            <p:nvPr/>
          </p:nvSpPr>
          <p:spPr>
            <a:xfrm rot="16200000">
              <a:off x="8457924" y="4320142"/>
              <a:ext cx="1185863" cy="357188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9D0CFE4A-8469-3AE5-028C-947299703116}"/>
                </a:ext>
              </a:extLst>
            </p:cNvPr>
            <p:cNvSpPr/>
            <p:nvPr/>
          </p:nvSpPr>
          <p:spPr>
            <a:xfrm>
              <a:off x="8043586" y="3449518"/>
              <a:ext cx="1185863" cy="357188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A205A533-E66D-8BC0-0C23-2869F0A868BD}"/>
                </a:ext>
              </a:extLst>
            </p:cNvPr>
            <p:cNvSpPr/>
            <p:nvPr/>
          </p:nvSpPr>
          <p:spPr>
            <a:xfrm>
              <a:off x="8457922" y="4182726"/>
              <a:ext cx="357189" cy="357188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89039A89-C6A1-62CB-3E8A-9F20AE4B75AA}"/>
                </a:ext>
              </a:extLst>
            </p:cNvPr>
            <p:cNvSpPr/>
            <p:nvPr/>
          </p:nvSpPr>
          <p:spPr>
            <a:xfrm rot="5400000">
              <a:off x="8945347" y="4299624"/>
              <a:ext cx="1185863" cy="357188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Rechteck 34">
              <a:extLst>
                <a:ext uri="{FF2B5EF4-FFF2-40B4-BE49-F238E27FC236}">
                  <a16:creationId xmlns:a16="http://schemas.microsoft.com/office/drawing/2014/main" id="{EBD275CD-891A-D385-B8D8-0480E9A372B8}"/>
                </a:ext>
              </a:extLst>
            </p:cNvPr>
            <p:cNvSpPr/>
            <p:nvPr/>
          </p:nvSpPr>
          <p:spPr>
            <a:xfrm rot="16200000">
              <a:off x="9821757" y="3816122"/>
              <a:ext cx="1090396" cy="357188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0D750651-E356-8415-8C76-062C9B652668}"/>
                </a:ext>
              </a:extLst>
            </p:cNvPr>
            <p:cNvSpPr/>
            <p:nvPr/>
          </p:nvSpPr>
          <p:spPr>
            <a:xfrm>
              <a:off x="9359685" y="3429000"/>
              <a:ext cx="1185863" cy="357188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9F2C6F40-555C-AA92-2EE0-211B5610E951}"/>
                </a:ext>
              </a:extLst>
            </p:cNvPr>
            <p:cNvSpPr/>
            <p:nvPr/>
          </p:nvSpPr>
          <p:spPr>
            <a:xfrm>
              <a:off x="9774021" y="4162208"/>
              <a:ext cx="357189" cy="357188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9EE9EAAB-5D2D-5C3C-013A-E6AC6004378C}"/>
                </a:ext>
              </a:extLst>
            </p:cNvPr>
            <p:cNvSpPr/>
            <p:nvPr/>
          </p:nvSpPr>
          <p:spPr>
            <a:xfrm flipV="1">
              <a:off x="5905145" y="5133618"/>
              <a:ext cx="1443872" cy="96243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72130711-B052-A846-812D-64D41247D716}"/>
              </a:ext>
            </a:extLst>
          </p:cNvPr>
          <p:cNvGrpSpPr/>
          <p:nvPr/>
        </p:nvGrpSpPr>
        <p:grpSpPr>
          <a:xfrm>
            <a:off x="937435" y="3476777"/>
            <a:ext cx="2807391" cy="1614891"/>
            <a:chOff x="937435" y="3476777"/>
            <a:chExt cx="2807391" cy="1614891"/>
          </a:xfrm>
        </p:grpSpPr>
        <p:grpSp>
          <p:nvGrpSpPr>
            <p:cNvPr id="46" name="Gruppieren 45">
              <a:extLst>
                <a:ext uri="{FF2B5EF4-FFF2-40B4-BE49-F238E27FC236}">
                  <a16:creationId xmlns:a16="http://schemas.microsoft.com/office/drawing/2014/main" id="{3E52791A-54CD-DAE9-03B7-B478A9A9CDA7}"/>
                </a:ext>
              </a:extLst>
            </p:cNvPr>
            <p:cNvGrpSpPr/>
            <p:nvPr/>
          </p:nvGrpSpPr>
          <p:grpSpPr>
            <a:xfrm>
              <a:off x="937435" y="3476777"/>
              <a:ext cx="1733264" cy="1614891"/>
              <a:chOff x="1126733" y="3477179"/>
              <a:chExt cx="1733264" cy="1614891"/>
            </a:xfrm>
          </p:grpSpPr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D83C2552-4547-0E16-250F-14164A034D00}"/>
                  </a:ext>
                </a:extLst>
              </p:cNvPr>
              <p:cNvSpPr/>
              <p:nvPr/>
            </p:nvSpPr>
            <p:spPr>
              <a:xfrm rot="5400000">
                <a:off x="712396" y="4320142"/>
                <a:ext cx="1185863" cy="357188"/>
              </a:xfrm>
              <a:prstGeom prst="rect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1" name="Parallelogramm 40">
                <a:extLst>
                  <a:ext uri="{FF2B5EF4-FFF2-40B4-BE49-F238E27FC236}">
                    <a16:creationId xmlns:a16="http://schemas.microsoft.com/office/drawing/2014/main" id="{D705819F-9E8D-C370-D769-667E5EDDAFDD}"/>
                  </a:ext>
                </a:extLst>
              </p:cNvPr>
              <p:cNvSpPr/>
              <p:nvPr/>
            </p:nvSpPr>
            <p:spPr>
              <a:xfrm rot="10800000" flipH="1">
                <a:off x="1521820" y="3806706"/>
                <a:ext cx="893921" cy="856336"/>
              </a:xfrm>
              <a:prstGeom prst="parallelogram">
                <a:avLst>
                  <a:gd name="adj" fmla="val 60435"/>
                </a:avLst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2" name="Rechteck 41">
                <a:extLst>
                  <a:ext uri="{FF2B5EF4-FFF2-40B4-BE49-F238E27FC236}">
                    <a16:creationId xmlns:a16="http://schemas.microsoft.com/office/drawing/2014/main" id="{E96D78B3-05EC-9DA1-E533-14E2867B27CA}"/>
                  </a:ext>
                </a:extLst>
              </p:cNvPr>
              <p:cNvSpPr/>
              <p:nvPr/>
            </p:nvSpPr>
            <p:spPr>
              <a:xfrm rot="10800000">
                <a:off x="1126733" y="3477179"/>
                <a:ext cx="778267" cy="357188"/>
              </a:xfrm>
              <a:prstGeom prst="rect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" name="Rechteck 42">
                <a:extLst>
                  <a:ext uri="{FF2B5EF4-FFF2-40B4-BE49-F238E27FC236}">
                    <a16:creationId xmlns:a16="http://schemas.microsoft.com/office/drawing/2014/main" id="{1E914D5C-3F7D-C053-9D45-28BDC782F15D}"/>
                  </a:ext>
                </a:extLst>
              </p:cNvPr>
              <p:cNvSpPr/>
              <p:nvPr/>
            </p:nvSpPr>
            <p:spPr>
              <a:xfrm rot="10800000">
                <a:off x="2042445" y="4734882"/>
                <a:ext cx="817552" cy="357188"/>
              </a:xfrm>
              <a:prstGeom prst="rect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5" name="Rechteck 44">
                <a:extLst>
                  <a:ext uri="{FF2B5EF4-FFF2-40B4-BE49-F238E27FC236}">
                    <a16:creationId xmlns:a16="http://schemas.microsoft.com/office/drawing/2014/main" id="{17B55DF2-ABF5-8798-AE00-D6CBF4AE68AB}"/>
                  </a:ext>
                </a:extLst>
              </p:cNvPr>
              <p:cNvSpPr/>
              <p:nvPr/>
            </p:nvSpPr>
            <p:spPr>
              <a:xfrm rot="5400000">
                <a:off x="1874159" y="4105830"/>
                <a:ext cx="1614488" cy="357188"/>
              </a:xfrm>
              <a:prstGeom prst="rect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E56D91E8-2E2B-E8E1-A151-3D6362B46FA6}"/>
                </a:ext>
              </a:extLst>
            </p:cNvPr>
            <p:cNvSpPr/>
            <p:nvPr/>
          </p:nvSpPr>
          <p:spPr>
            <a:xfrm rot="10800000">
              <a:off x="2927274" y="4316641"/>
              <a:ext cx="817552" cy="89357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106350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D55ECA-9105-25D2-8B08-455B84E717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0477EF0B-15C6-37CD-B2B0-B5294188249C}"/>
              </a:ext>
            </a:extLst>
          </p:cNvPr>
          <p:cNvGrpSpPr/>
          <p:nvPr/>
        </p:nvGrpSpPr>
        <p:grpSpPr>
          <a:xfrm>
            <a:off x="4044993" y="471488"/>
            <a:ext cx="4484645" cy="1385887"/>
            <a:chOff x="2944855" y="2043113"/>
            <a:chExt cx="4484645" cy="1385887"/>
          </a:xfrm>
        </p:grpSpPr>
        <p:sp>
          <p:nvSpPr>
            <p:cNvPr id="4" name="Abgerundetes Rechteck 3">
              <a:extLst>
                <a:ext uri="{FF2B5EF4-FFF2-40B4-BE49-F238E27FC236}">
                  <a16:creationId xmlns:a16="http://schemas.microsoft.com/office/drawing/2014/main" id="{85C84B3A-6488-FDCF-3126-731D1239DECD}"/>
                </a:ext>
              </a:extLst>
            </p:cNvPr>
            <p:cNvSpPr/>
            <p:nvPr/>
          </p:nvSpPr>
          <p:spPr>
            <a:xfrm>
              <a:off x="2944855" y="2043113"/>
              <a:ext cx="4484645" cy="1385887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5938FCEA-B8C6-5226-1BA1-3569E6EA2509}"/>
                </a:ext>
              </a:extLst>
            </p:cNvPr>
            <p:cNvGrpSpPr/>
            <p:nvPr/>
          </p:nvGrpSpPr>
          <p:grpSpPr>
            <a:xfrm>
              <a:off x="3381292" y="2215356"/>
              <a:ext cx="3611771" cy="1041400"/>
              <a:chOff x="3474829" y="2243221"/>
              <a:chExt cx="3611771" cy="1041400"/>
            </a:xfrm>
          </p:grpSpPr>
          <p:pic>
            <p:nvPicPr>
              <p:cNvPr id="1026" name="Picture 2">
                <a:extLst>
                  <a:ext uri="{FF2B5EF4-FFF2-40B4-BE49-F238E27FC236}">
                    <a16:creationId xmlns:a16="http://schemas.microsoft.com/office/drawing/2014/main" id="{B95F21BD-CF18-5639-4745-593EA10FFE7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4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69874" y="2243221"/>
                <a:ext cx="1041400" cy="1041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64DA46FD-4FDC-5CFA-6384-32C450AFD78B}"/>
                  </a:ext>
                </a:extLst>
              </p:cNvPr>
              <p:cNvSpPr txBox="1"/>
              <p:nvPr/>
            </p:nvSpPr>
            <p:spPr>
              <a:xfrm>
                <a:off x="3474829" y="2422731"/>
                <a:ext cx="125262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4800" b="1" dirty="0">
                    <a:solidFill>
                      <a:schemeClr val="tx2">
                        <a:lumMod val="50000"/>
                        <a:lumOff val="50000"/>
                      </a:schemeClr>
                    </a:solidFill>
                    <a:latin typeface="Stencil" pitchFamily="82" charset="77"/>
                  </a:rPr>
                  <a:t>N-</a:t>
                </a:r>
                <a:endParaRPr lang="de-DE" sz="1400" b="1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Stencil" pitchFamily="82" charset="77"/>
                </a:endParaRPr>
              </a:p>
            </p:txBody>
          </p:sp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2C357593-86DF-EA67-5051-E6C42F10CDFC}"/>
                  </a:ext>
                </a:extLst>
              </p:cNvPr>
              <p:cNvSpPr txBox="1"/>
              <p:nvPr/>
            </p:nvSpPr>
            <p:spPr>
              <a:xfrm>
                <a:off x="5257425" y="2422730"/>
                <a:ext cx="182917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4800" b="1" dirty="0">
                    <a:solidFill>
                      <a:schemeClr val="tx2">
                        <a:lumMod val="50000"/>
                        <a:lumOff val="50000"/>
                      </a:schemeClr>
                    </a:solidFill>
                    <a:latin typeface="Stencil" pitchFamily="82" charset="77"/>
                  </a:rPr>
                  <a:t>_TAP</a:t>
                </a:r>
                <a:endParaRPr lang="de-DE" sz="1050" b="1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Stencil" pitchFamily="82" charset="77"/>
                </a:endParaRPr>
              </a:p>
            </p:txBody>
          </p:sp>
        </p:grpSp>
      </p:grpSp>
      <p:sp>
        <p:nvSpPr>
          <p:cNvPr id="2" name="Abgerundetes Rechteck 1">
            <a:extLst>
              <a:ext uri="{FF2B5EF4-FFF2-40B4-BE49-F238E27FC236}">
                <a16:creationId xmlns:a16="http://schemas.microsoft.com/office/drawing/2014/main" id="{4A7190FD-A0DA-AD02-D9A8-80BB6282B210}"/>
              </a:ext>
            </a:extLst>
          </p:cNvPr>
          <p:cNvSpPr/>
          <p:nvPr/>
        </p:nvSpPr>
        <p:spPr>
          <a:xfrm>
            <a:off x="-46659" y="2288241"/>
            <a:ext cx="12072937" cy="370589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24D5C4F4-5D6C-150E-EE59-A5B0DC155939}"/>
              </a:ext>
            </a:extLst>
          </p:cNvPr>
          <p:cNvGrpSpPr/>
          <p:nvPr/>
        </p:nvGrpSpPr>
        <p:grpSpPr>
          <a:xfrm>
            <a:off x="3320134" y="2881868"/>
            <a:ext cx="3115088" cy="2251750"/>
            <a:chOff x="2400303" y="3171825"/>
            <a:chExt cx="2473363" cy="1642150"/>
          </a:xfrm>
          <a:solidFill>
            <a:schemeClr val="bg1"/>
          </a:solidFill>
        </p:grpSpPr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3EF1BF38-2EF2-E567-B5D5-8AD13F8CFCC0}"/>
                </a:ext>
              </a:extLst>
            </p:cNvPr>
            <p:cNvSpPr/>
            <p:nvPr/>
          </p:nvSpPr>
          <p:spPr>
            <a:xfrm>
              <a:off x="2400303" y="3171825"/>
              <a:ext cx="1185863" cy="3571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4B047F6D-1311-2A85-E36D-E00A73577FBC}"/>
                </a:ext>
              </a:extLst>
            </p:cNvPr>
            <p:cNvSpPr/>
            <p:nvPr/>
          </p:nvSpPr>
          <p:spPr>
            <a:xfrm rot="5400000">
              <a:off x="2814638" y="4042449"/>
              <a:ext cx="1185863" cy="3571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06308E3F-DDF7-9BB4-554F-42D2448BFF5F}"/>
                </a:ext>
              </a:extLst>
            </p:cNvPr>
            <p:cNvSpPr/>
            <p:nvPr/>
          </p:nvSpPr>
          <p:spPr>
            <a:xfrm rot="5400000">
              <a:off x="3273465" y="4042449"/>
              <a:ext cx="1185863" cy="3571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524880F0-97B9-0958-779E-20E57951DED7}"/>
                </a:ext>
              </a:extLst>
            </p:cNvPr>
            <p:cNvSpPr/>
            <p:nvPr/>
          </p:nvSpPr>
          <p:spPr>
            <a:xfrm>
              <a:off x="3687802" y="4456787"/>
              <a:ext cx="1185863" cy="3571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8C29376B-2EB3-D3D4-BA71-AA45B413D3F1}"/>
                </a:ext>
              </a:extLst>
            </p:cNvPr>
            <p:cNvSpPr/>
            <p:nvPr/>
          </p:nvSpPr>
          <p:spPr>
            <a:xfrm>
              <a:off x="3687803" y="3171825"/>
              <a:ext cx="1185863" cy="3571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5D1B7F4E-ECF9-CE91-1441-C0F5B1640018}"/>
              </a:ext>
            </a:extLst>
          </p:cNvPr>
          <p:cNvGrpSpPr/>
          <p:nvPr/>
        </p:nvGrpSpPr>
        <p:grpSpPr>
          <a:xfrm>
            <a:off x="6721576" y="3477821"/>
            <a:ext cx="4640404" cy="1800861"/>
            <a:chOff x="5905145" y="3429000"/>
            <a:chExt cx="4640404" cy="1800861"/>
          </a:xfrm>
        </p:grpSpPr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E6B08F6F-2DF1-FD84-7581-4F098CFCC2A9}"/>
                </a:ext>
              </a:extLst>
            </p:cNvPr>
            <p:cNvSpPr/>
            <p:nvPr/>
          </p:nvSpPr>
          <p:spPr>
            <a:xfrm>
              <a:off x="6756086" y="3449518"/>
              <a:ext cx="1185863" cy="357188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40C9CC0C-15C8-B052-0CF2-21937240B477}"/>
                </a:ext>
              </a:extLst>
            </p:cNvPr>
            <p:cNvSpPr/>
            <p:nvPr/>
          </p:nvSpPr>
          <p:spPr>
            <a:xfrm rot="5400000">
              <a:off x="7170421" y="4320142"/>
              <a:ext cx="1185863" cy="357188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A2ED3854-BE31-14AD-2286-272F99361095}"/>
                </a:ext>
              </a:extLst>
            </p:cNvPr>
            <p:cNvSpPr/>
            <p:nvPr/>
          </p:nvSpPr>
          <p:spPr>
            <a:xfrm rot="5400000">
              <a:off x="7629248" y="4320142"/>
              <a:ext cx="1185863" cy="357188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3D0D0CCB-5D65-2152-CB84-FD678D09CEE9}"/>
                </a:ext>
              </a:extLst>
            </p:cNvPr>
            <p:cNvSpPr/>
            <p:nvPr/>
          </p:nvSpPr>
          <p:spPr>
            <a:xfrm rot="16200000">
              <a:off x="8457924" y="4320142"/>
              <a:ext cx="1185863" cy="357188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904EBAC9-B590-6B82-E9B1-D1AD32039984}"/>
                </a:ext>
              </a:extLst>
            </p:cNvPr>
            <p:cNvSpPr/>
            <p:nvPr/>
          </p:nvSpPr>
          <p:spPr>
            <a:xfrm>
              <a:off x="8043586" y="3449518"/>
              <a:ext cx="1185863" cy="357188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0DD15500-47FD-EA40-2E62-28474712DBE5}"/>
                </a:ext>
              </a:extLst>
            </p:cNvPr>
            <p:cNvSpPr/>
            <p:nvPr/>
          </p:nvSpPr>
          <p:spPr>
            <a:xfrm>
              <a:off x="8457922" y="4182726"/>
              <a:ext cx="357189" cy="357188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522608F4-D06B-9C06-2071-9D63B21C1B30}"/>
                </a:ext>
              </a:extLst>
            </p:cNvPr>
            <p:cNvSpPr/>
            <p:nvPr/>
          </p:nvSpPr>
          <p:spPr>
            <a:xfrm rot="5400000">
              <a:off x="8945347" y="4299624"/>
              <a:ext cx="1185863" cy="357188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Rechteck 34">
              <a:extLst>
                <a:ext uri="{FF2B5EF4-FFF2-40B4-BE49-F238E27FC236}">
                  <a16:creationId xmlns:a16="http://schemas.microsoft.com/office/drawing/2014/main" id="{0628D15F-47E3-9EFE-A9E3-18A0B9101955}"/>
                </a:ext>
              </a:extLst>
            </p:cNvPr>
            <p:cNvSpPr/>
            <p:nvPr/>
          </p:nvSpPr>
          <p:spPr>
            <a:xfrm rot="16200000">
              <a:off x="9821757" y="3816122"/>
              <a:ext cx="1090396" cy="357188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BF8007FA-1B85-4B4C-EBC5-9538F0F36AEE}"/>
                </a:ext>
              </a:extLst>
            </p:cNvPr>
            <p:cNvSpPr/>
            <p:nvPr/>
          </p:nvSpPr>
          <p:spPr>
            <a:xfrm>
              <a:off x="9359685" y="3429000"/>
              <a:ext cx="1185863" cy="357188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658BA799-8401-40CE-C38B-1EA6442D6326}"/>
                </a:ext>
              </a:extLst>
            </p:cNvPr>
            <p:cNvSpPr/>
            <p:nvPr/>
          </p:nvSpPr>
          <p:spPr>
            <a:xfrm>
              <a:off x="9774021" y="4162208"/>
              <a:ext cx="357189" cy="357188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A86B5156-398B-B30A-4E8D-97DDBDC67656}"/>
                </a:ext>
              </a:extLst>
            </p:cNvPr>
            <p:cNvSpPr/>
            <p:nvPr/>
          </p:nvSpPr>
          <p:spPr>
            <a:xfrm flipV="1">
              <a:off x="5905145" y="5133618"/>
              <a:ext cx="1443872" cy="96243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2C4D7767-35B6-3601-4ECB-66BFE78DF1F7}"/>
              </a:ext>
            </a:extLst>
          </p:cNvPr>
          <p:cNvGrpSpPr/>
          <p:nvPr/>
        </p:nvGrpSpPr>
        <p:grpSpPr>
          <a:xfrm>
            <a:off x="892465" y="3476777"/>
            <a:ext cx="2852361" cy="1614891"/>
            <a:chOff x="892465" y="3476777"/>
            <a:chExt cx="2852361" cy="1614891"/>
          </a:xfrm>
        </p:grpSpPr>
        <p:grpSp>
          <p:nvGrpSpPr>
            <p:cNvPr id="46" name="Gruppieren 45">
              <a:extLst>
                <a:ext uri="{FF2B5EF4-FFF2-40B4-BE49-F238E27FC236}">
                  <a16:creationId xmlns:a16="http://schemas.microsoft.com/office/drawing/2014/main" id="{7DD5C1DB-A087-9C4C-F98D-A9A0E36381AF}"/>
                </a:ext>
              </a:extLst>
            </p:cNvPr>
            <p:cNvGrpSpPr/>
            <p:nvPr/>
          </p:nvGrpSpPr>
          <p:grpSpPr>
            <a:xfrm>
              <a:off x="892465" y="3476777"/>
              <a:ext cx="1778234" cy="1614891"/>
              <a:chOff x="1081763" y="3477179"/>
              <a:chExt cx="1778234" cy="1614891"/>
            </a:xfrm>
          </p:grpSpPr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4032F6EE-0A9D-D2CE-38FD-16BBEB73DF00}"/>
                  </a:ext>
                </a:extLst>
              </p:cNvPr>
              <p:cNvSpPr/>
              <p:nvPr/>
            </p:nvSpPr>
            <p:spPr>
              <a:xfrm rot="5400000">
                <a:off x="608841" y="4261558"/>
                <a:ext cx="1303034" cy="357188"/>
              </a:xfrm>
              <a:prstGeom prst="rect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1" name="Parallelogramm 40">
                <a:extLst>
                  <a:ext uri="{FF2B5EF4-FFF2-40B4-BE49-F238E27FC236}">
                    <a16:creationId xmlns:a16="http://schemas.microsoft.com/office/drawing/2014/main" id="{AE91DB61-1C17-0CC7-51DD-939E0E8AF70F}"/>
                  </a:ext>
                </a:extLst>
              </p:cNvPr>
              <p:cNvSpPr/>
              <p:nvPr/>
            </p:nvSpPr>
            <p:spPr>
              <a:xfrm rot="10800000" flipH="1">
                <a:off x="1521820" y="3905804"/>
                <a:ext cx="893921" cy="757238"/>
              </a:xfrm>
              <a:prstGeom prst="parallelogram">
                <a:avLst>
                  <a:gd name="adj" fmla="val 67070"/>
                </a:avLst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2" name="Rechteck 41">
                <a:extLst>
                  <a:ext uri="{FF2B5EF4-FFF2-40B4-BE49-F238E27FC236}">
                    <a16:creationId xmlns:a16="http://schemas.microsoft.com/office/drawing/2014/main" id="{B532162B-3CF1-947A-B442-AA2CE1BA6F80}"/>
                  </a:ext>
                </a:extLst>
              </p:cNvPr>
              <p:cNvSpPr/>
              <p:nvPr/>
            </p:nvSpPr>
            <p:spPr>
              <a:xfrm rot="10800000">
                <a:off x="1081763" y="3477179"/>
                <a:ext cx="778267" cy="357188"/>
              </a:xfrm>
              <a:prstGeom prst="rect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" name="Rechteck 42">
                <a:extLst>
                  <a:ext uri="{FF2B5EF4-FFF2-40B4-BE49-F238E27FC236}">
                    <a16:creationId xmlns:a16="http://schemas.microsoft.com/office/drawing/2014/main" id="{E1DA9770-1C60-2EC2-9989-821037D7F314}"/>
                  </a:ext>
                </a:extLst>
              </p:cNvPr>
              <p:cNvSpPr/>
              <p:nvPr/>
            </p:nvSpPr>
            <p:spPr>
              <a:xfrm rot="10800000">
                <a:off x="2042445" y="4734882"/>
                <a:ext cx="817552" cy="357188"/>
              </a:xfrm>
              <a:prstGeom prst="rect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45" name="Rechteck 44">
                <a:extLst>
                  <a:ext uri="{FF2B5EF4-FFF2-40B4-BE49-F238E27FC236}">
                    <a16:creationId xmlns:a16="http://schemas.microsoft.com/office/drawing/2014/main" id="{3BCD9B62-3FEE-4AFC-ABF5-8CCE7B268462}"/>
                  </a:ext>
                </a:extLst>
              </p:cNvPr>
              <p:cNvSpPr/>
              <p:nvPr/>
            </p:nvSpPr>
            <p:spPr>
              <a:xfrm rot="5400000">
                <a:off x="1874159" y="4105830"/>
                <a:ext cx="1614488" cy="357188"/>
              </a:xfrm>
              <a:prstGeom prst="rect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46474DDC-B194-7819-89EE-DA03092C4051}"/>
                </a:ext>
              </a:extLst>
            </p:cNvPr>
            <p:cNvSpPr/>
            <p:nvPr/>
          </p:nvSpPr>
          <p:spPr>
            <a:xfrm rot="10800000">
              <a:off x="2927274" y="4316641"/>
              <a:ext cx="817552" cy="89357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9" name="Halber Rahmen 8">
            <a:extLst>
              <a:ext uri="{FF2B5EF4-FFF2-40B4-BE49-F238E27FC236}">
                <a16:creationId xmlns:a16="http://schemas.microsoft.com/office/drawing/2014/main" id="{83A6EF26-A6B5-FFDE-E983-8B2889AE02E9}"/>
              </a:ext>
            </a:extLst>
          </p:cNvPr>
          <p:cNvSpPr/>
          <p:nvPr/>
        </p:nvSpPr>
        <p:spPr>
          <a:xfrm>
            <a:off x="1071060" y="587501"/>
            <a:ext cx="879376" cy="1458204"/>
          </a:xfrm>
          <a:prstGeom prst="halfFrame">
            <a:avLst>
              <a:gd name="adj1" fmla="val 48675"/>
              <a:gd name="adj2" fmla="val 4526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434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C8A32B-0B55-9736-CB42-55A2B65AE8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4D1B98C4-91D7-9EE6-5E7F-2D966897DDB1}"/>
              </a:ext>
            </a:extLst>
          </p:cNvPr>
          <p:cNvGrpSpPr/>
          <p:nvPr/>
        </p:nvGrpSpPr>
        <p:grpSpPr>
          <a:xfrm>
            <a:off x="4044993" y="471488"/>
            <a:ext cx="4484645" cy="1385887"/>
            <a:chOff x="2944855" y="2043113"/>
            <a:chExt cx="4484645" cy="1385887"/>
          </a:xfrm>
        </p:grpSpPr>
        <p:sp>
          <p:nvSpPr>
            <p:cNvPr id="4" name="Abgerundetes Rechteck 3">
              <a:extLst>
                <a:ext uri="{FF2B5EF4-FFF2-40B4-BE49-F238E27FC236}">
                  <a16:creationId xmlns:a16="http://schemas.microsoft.com/office/drawing/2014/main" id="{E1CD927F-FBE4-D8BE-FC66-ED6C9E7B7304}"/>
                </a:ext>
              </a:extLst>
            </p:cNvPr>
            <p:cNvSpPr/>
            <p:nvPr/>
          </p:nvSpPr>
          <p:spPr>
            <a:xfrm>
              <a:off x="2944855" y="2043113"/>
              <a:ext cx="4484645" cy="1385887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E1F75521-0CDE-89BF-8B9C-31CAAFFA10A7}"/>
                </a:ext>
              </a:extLst>
            </p:cNvPr>
            <p:cNvGrpSpPr/>
            <p:nvPr/>
          </p:nvGrpSpPr>
          <p:grpSpPr>
            <a:xfrm>
              <a:off x="3381292" y="2215356"/>
              <a:ext cx="3611771" cy="1041400"/>
              <a:chOff x="3474829" y="2243221"/>
              <a:chExt cx="3611771" cy="1041400"/>
            </a:xfrm>
          </p:grpSpPr>
          <p:pic>
            <p:nvPicPr>
              <p:cNvPr id="1026" name="Picture 2">
                <a:extLst>
                  <a:ext uri="{FF2B5EF4-FFF2-40B4-BE49-F238E27FC236}">
                    <a16:creationId xmlns:a16="http://schemas.microsoft.com/office/drawing/2014/main" id="{9731EF26-E773-6047-A752-82209D02FEE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4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69874" y="2243221"/>
                <a:ext cx="1041400" cy="1041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A10D4437-00AA-E55D-A45B-35E5FD944E02}"/>
                  </a:ext>
                </a:extLst>
              </p:cNvPr>
              <p:cNvSpPr txBox="1"/>
              <p:nvPr/>
            </p:nvSpPr>
            <p:spPr>
              <a:xfrm>
                <a:off x="3474829" y="2422731"/>
                <a:ext cx="125262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4800" b="1" dirty="0">
                    <a:solidFill>
                      <a:schemeClr val="tx2">
                        <a:lumMod val="50000"/>
                        <a:lumOff val="50000"/>
                      </a:schemeClr>
                    </a:solidFill>
                    <a:latin typeface="Stencil" pitchFamily="82" charset="77"/>
                  </a:rPr>
                  <a:t>N-</a:t>
                </a:r>
                <a:endParaRPr lang="de-DE" sz="1400" b="1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Stencil" pitchFamily="82" charset="77"/>
                </a:endParaRPr>
              </a:p>
            </p:txBody>
          </p:sp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C697297-A1AB-70CA-6194-D26FCA17E59D}"/>
                  </a:ext>
                </a:extLst>
              </p:cNvPr>
              <p:cNvSpPr txBox="1"/>
              <p:nvPr/>
            </p:nvSpPr>
            <p:spPr>
              <a:xfrm>
                <a:off x="5257425" y="2422730"/>
                <a:ext cx="182917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4800" b="1" dirty="0">
                    <a:solidFill>
                      <a:schemeClr val="tx2">
                        <a:lumMod val="50000"/>
                        <a:lumOff val="50000"/>
                      </a:schemeClr>
                    </a:solidFill>
                    <a:latin typeface="Stencil" pitchFamily="82" charset="77"/>
                  </a:rPr>
                  <a:t>_TAP</a:t>
                </a:r>
                <a:endParaRPr lang="de-DE" sz="1050" b="1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Stencil" pitchFamily="82" charset="77"/>
                </a:endParaRPr>
              </a:p>
            </p:txBody>
          </p:sp>
        </p:grpSp>
      </p:grpSp>
      <p:sp>
        <p:nvSpPr>
          <p:cNvPr id="2" name="Abgerundetes Rechteck 1">
            <a:extLst>
              <a:ext uri="{FF2B5EF4-FFF2-40B4-BE49-F238E27FC236}">
                <a16:creationId xmlns:a16="http://schemas.microsoft.com/office/drawing/2014/main" id="{FC480322-FCD0-E7A4-698E-4B86DFA20529}"/>
              </a:ext>
            </a:extLst>
          </p:cNvPr>
          <p:cNvSpPr/>
          <p:nvPr/>
        </p:nvSpPr>
        <p:spPr>
          <a:xfrm>
            <a:off x="-46659" y="2288241"/>
            <a:ext cx="12072937" cy="370589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186DB0A0-5ECB-C5BE-008D-4B375E2098AC}"/>
              </a:ext>
            </a:extLst>
          </p:cNvPr>
          <p:cNvGrpSpPr/>
          <p:nvPr/>
        </p:nvGrpSpPr>
        <p:grpSpPr>
          <a:xfrm>
            <a:off x="3320134" y="2881868"/>
            <a:ext cx="3115088" cy="2251750"/>
            <a:chOff x="2400303" y="3171825"/>
            <a:chExt cx="2473363" cy="1642150"/>
          </a:xfrm>
          <a:solidFill>
            <a:schemeClr val="bg1"/>
          </a:solidFill>
        </p:grpSpPr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53BD9463-5E78-5604-4BE6-8DC5A6297999}"/>
                </a:ext>
              </a:extLst>
            </p:cNvPr>
            <p:cNvSpPr/>
            <p:nvPr/>
          </p:nvSpPr>
          <p:spPr>
            <a:xfrm>
              <a:off x="2400303" y="3171825"/>
              <a:ext cx="1185863" cy="3571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32F1D811-9D9A-D079-E6CB-FC5928A95D68}"/>
                </a:ext>
              </a:extLst>
            </p:cNvPr>
            <p:cNvSpPr/>
            <p:nvPr/>
          </p:nvSpPr>
          <p:spPr>
            <a:xfrm rot="5400000">
              <a:off x="2814638" y="4042449"/>
              <a:ext cx="1185863" cy="3571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7DA6E58A-DE25-E4F1-A279-22A7D018B473}"/>
                </a:ext>
              </a:extLst>
            </p:cNvPr>
            <p:cNvSpPr/>
            <p:nvPr/>
          </p:nvSpPr>
          <p:spPr>
            <a:xfrm rot="5400000">
              <a:off x="3273465" y="4042449"/>
              <a:ext cx="1185863" cy="3571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99868280-A7C6-FB09-FA42-B24F23E7AC0A}"/>
                </a:ext>
              </a:extLst>
            </p:cNvPr>
            <p:cNvSpPr/>
            <p:nvPr/>
          </p:nvSpPr>
          <p:spPr>
            <a:xfrm>
              <a:off x="3687802" y="4456787"/>
              <a:ext cx="1185863" cy="3571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5A5A063F-776A-1413-09EE-205AF03B9F02}"/>
                </a:ext>
              </a:extLst>
            </p:cNvPr>
            <p:cNvSpPr/>
            <p:nvPr/>
          </p:nvSpPr>
          <p:spPr>
            <a:xfrm>
              <a:off x="3687803" y="3171825"/>
              <a:ext cx="1185863" cy="3571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FB77E4B2-FF37-87D1-BF91-1818441CDEA8}"/>
              </a:ext>
            </a:extLst>
          </p:cNvPr>
          <p:cNvGrpSpPr/>
          <p:nvPr/>
        </p:nvGrpSpPr>
        <p:grpSpPr>
          <a:xfrm>
            <a:off x="6721576" y="3477821"/>
            <a:ext cx="4640404" cy="1800861"/>
            <a:chOff x="5905145" y="3429000"/>
            <a:chExt cx="4640404" cy="1800861"/>
          </a:xfrm>
        </p:grpSpPr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24D8A28D-FDC7-5BE9-542A-3FA57ABF726A}"/>
                </a:ext>
              </a:extLst>
            </p:cNvPr>
            <p:cNvSpPr/>
            <p:nvPr/>
          </p:nvSpPr>
          <p:spPr>
            <a:xfrm>
              <a:off x="6756086" y="3449518"/>
              <a:ext cx="1185863" cy="357188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8C9E2021-E00B-0850-4AE4-36FF17C6257F}"/>
                </a:ext>
              </a:extLst>
            </p:cNvPr>
            <p:cNvSpPr/>
            <p:nvPr/>
          </p:nvSpPr>
          <p:spPr>
            <a:xfrm rot="5400000">
              <a:off x="7170421" y="4320142"/>
              <a:ext cx="1185863" cy="357188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1149FDB2-BB97-62CD-D1C1-44C1B63169A5}"/>
                </a:ext>
              </a:extLst>
            </p:cNvPr>
            <p:cNvSpPr/>
            <p:nvPr/>
          </p:nvSpPr>
          <p:spPr>
            <a:xfrm rot="5400000">
              <a:off x="7629248" y="4320142"/>
              <a:ext cx="1185863" cy="357188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465CEB25-90F3-2E32-B2F5-28C7B83941AF}"/>
                </a:ext>
              </a:extLst>
            </p:cNvPr>
            <p:cNvSpPr/>
            <p:nvPr/>
          </p:nvSpPr>
          <p:spPr>
            <a:xfrm rot="16200000">
              <a:off x="8457924" y="4320142"/>
              <a:ext cx="1185863" cy="357188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05352266-295C-7F2A-BC1F-84852704EFBE}"/>
                </a:ext>
              </a:extLst>
            </p:cNvPr>
            <p:cNvSpPr/>
            <p:nvPr/>
          </p:nvSpPr>
          <p:spPr>
            <a:xfrm>
              <a:off x="8043586" y="3449518"/>
              <a:ext cx="1185863" cy="357188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A335D04F-5DD8-FD66-6A0E-9440EF8C2C72}"/>
                </a:ext>
              </a:extLst>
            </p:cNvPr>
            <p:cNvSpPr/>
            <p:nvPr/>
          </p:nvSpPr>
          <p:spPr>
            <a:xfrm>
              <a:off x="8457922" y="4182726"/>
              <a:ext cx="357189" cy="357188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BE69D350-CB42-1522-47F5-24B65C49705B}"/>
                </a:ext>
              </a:extLst>
            </p:cNvPr>
            <p:cNvSpPr/>
            <p:nvPr/>
          </p:nvSpPr>
          <p:spPr>
            <a:xfrm rot="5400000">
              <a:off x="8945347" y="4299624"/>
              <a:ext cx="1185863" cy="357188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Rechteck 34">
              <a:extLst>
                <a:ext uri="{FF2B5EF4-FFF2-40B4-BE49-F238E27FC236}">
                  <a16:creationId xmlns:a16="http://schemas.microsoft.com/office/drawing/2014/main" id="{057DB8EC-56B3-8135-142E-077C14ADD386}"/>
                </a:ext>
              </a:extLst>
            </p:cNvPr>
            <p:cNvSpPr/>
            <p:nvPr/>
          </p:nvSpPr>
          <p:spPr>
            <a:xfrm rot="16200000">
              <a:off x="9821757" y="3816122"/>
              <a:ext cx="1090396" cy="357188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5EEEB8F6-68BB-C500-04F8-82560437BB9A}"/>
                </a:ext>
              </a:extLst>
            </p:cNvPr>
            <p:cNvSpPr/>
            <p:nvPr/>
          </p:nvSpPr>
          <p:spPr>
            <a:xfrm>
              <a:off x="9359685" y="3429000"/>
              <a:ext cx="1185863" cy="357188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A44F8A33-F376-56C3-5871-EF9197685164}"/>
                </a:ext>
              </a:extLst>
            </p:cNvPr>
            <p:cNvSpPr/>
            <p:nvPr/>
          </p:nvSpPr>
          <p:spPr>
            <a:xfrm>
              <a:off x="9774021" y="4162208"/>
              <a:ext cx="357189" cy="357188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5FE09E43-7636-2B5A-25B3-DCCBF21654A0}"/>
                </a:ext>
              </a:extLst>
            </p:cNvPr>
            <p:cNvSpPr/>
            <p:nvPr/>
          </p:nvSpPr>
          <p:spPr>
            <a:xfrm flipV="1">
              <a:off x="5905145" y="5133618"/>
              <a:ext cx="1443872" cy="96243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7FE7244D-DD68-939E-7D95-DEFB233E1E77}"/>
              </a:ext>
            </a:extLst>
          </p:cNvPr>
          <p:cNvGrpSpPr/>
          <p:nvPr/>
        </p:nvGrpSpPr>
        <p:grpSpPr>
          <a:xfrm>
            <a:off x="892465" y="3476777"/>
            <a:ext cx="2852361" cy="1614891"/>
            <a:chOff x="892465" y="3476777"/>
            <a:chExt cx="2852361" cy="1614891"/>
          </a:xfrm>
        </p:grpSpPr>
        <p:grpSp>
          <p:nvGrpSpPr>
            <p:cNvPr id="46" name="Gruppieren 45">
              <a:extLst>
                <a:ext uri="{FF2B5EF4-FFF2-40B4-BE49-F238E27FC236}">
                  <a16:creationId xmlns:a16="http://schemas.microsoft.com/office/drawing/2014/main" id="{16BF0A30-89CB-F388-8F02-CF747202F544}"/>
                </a:ext>
              </a:extLst>
            </p:cNvPr>
            <p:cNvGrpSpPr/>
            <p:nvPr/>
          </p:nvGrpSpPr>
          <p:grpSpPr>
            <a:xfrm>
              <a:off x="892465" y="3476777"/>
              <a:ext cx="1778234" cy="1614891"/>
              <a:chOff x="1081763" y="3477179"/>
              <a:chExt cx="1778234" cy="1614891"/>
            </a:xfrm>
          </p:grpSpPr>
          <p:sp>
            <p:nvSpPr>
              <p:cNvPr id="39" name="Rechteck 38">
                <a:extLst>
                  <a:ext uri="{FF2B5EF4-FFF2-40B4-BE49-F238E27FC236}">
                    <a16:creationId xmlns:a16="http://schemas.microsoft.com/office/drawing/2014/main" id="{FFC5A49D-0063-A4FC-DB6E-B4880915E229}"/>
                  </a:ext>
                </a:extLst>
              </p:cNvPr>
              <p:cNvSpPr/>
              <p:nvPr/>
            </p:nvSpPr>
            <p:spPr>
              <a:xfrm rot="5400000">
                <a:off x="608841" y="4261558"/>
                <a:ext cx="1303034" cy="357188"/>
              </a:xfrm>
              <a:prstGeom prst="rect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1" name="Parallelogramm 40">
                <a:extLst>
                  <a:ext uri="{FF2B5EF4-FFF2-40B4-BE49-F238E27FC236}">
                    <a16:creationId xmlns:a16="http://schemas.microsoft.com/office/drawing/2014/main" id="{EF9607F5-5566-B8E1-2689-600A60FD7678}"/>
                  </a:ext>
                </a:extLst>
              </p:cNvPr>
              <p:cNvSpPr/>
              <p:nvPr/>
            </p:nvSpPr>
            <p:spPr>
              <a:xfrm rot="10800000" flipH="1">
                <a:off x="1521820" y="3905804"/>
                <a:ext cx="893921" cy="757238"/>
              </a:xfrm>
              <a:prstGeom prst="parallelogram">
                <a:avLst>
                  <a:gd name="adj" fmla="val 67070"/>
                </a:avLst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2" name="Rechteck 41">
                <a:extLst>
                  <a:ext uri="{FF2B5EF4-FFF2-40B4-BE49-F238E27FC236}">
                    <a16:creationId xmlns:a16="http://schemas.microsoft.com/office/drawing/2014/main" id="{CE1C536F-E678-DC68-2FDB-8CEC6082339A}"/>
                  </a:ext>
                </a:extLst>
              </p:cNvPr>
              <p:cNvSpPr/>
              <p:nvPr/>
            </p:nvSpPr>
            <p:spPr>
              <a:xfrm rot="10800000">
                <a:off x="1081763" y="3477179"/>
                <a:ext cx="778267" cy="357188"/>
              </a:xfrm>
              <a:prstGeom prst="rect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" name="Rechteck 42">
                <a:extLst>
                  <a:ext uri="{FF2B5EF4-FFF2-40B4-BE49-F238E27FC236}">
                    <a16:creationId xmlns:a16="http://schemas.microsoft.com/office/drawing/2014/main" id="{A7BD21D6-B94F-2550-F032-2E1A35B05548}"/>
                  </a:ext>
                </a:extLst>
              </p:cNvPr>
              <p:cNvSpPr/>
              <p:nvPr/>
            </p:nvSpPr>
            <p:spPr>
              <a:xfrm rot="10800000">
                <a:off x="2042445" y="4734882"/>
                <a:ext cx="817552" cy="357188"/>
              </a:xfrm>
              <a:prstGeom prst="rect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45" name="Rechteck 44">
                <a:extLst>
                  <a:ext uri="{FF2B5EF4-FFF2-40B4-BE49-F238E27FC236}">
                    <a16:creationId xmlns:a16="http://schemas.microsoft.com/office/drawing/2014/main" id="{EB9A9AD0-ECB5-A4EA-B631-5CE6B428DCFC}"/>
                  </a:ext>
                </a:extLst>
              </p:cNvPr>
              <p:cNvSpPr/>
              <p:nvPr/>
            </p:nvSpPr>
            <p:spPr>
              <a:xfrm rot="5400000">
                <a:off x="1874159" y="4105830"/>
                <a:ext cx="1614488" cy="357188"/>
              </a:xfrm>
              <a:prstGeom prst="rect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5A82C62A-5502-C7E8-E04C-34DE78B35B65}"/>
                </a:ext>
              </a:extLst>
            </p:cNvPr>
            <p:cNvSpPr/>
            <p:nvPr/>
          </p:nvSpPr>
          <p:spPr>
            <a:xfrm rot="10800000">
              <a:off x="2927274" y="4316641"/>
              <a:ext cx="817552" cy="89357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2" name="Halber Rahmen 11">
            <a:extLst>
              <a:ext uri="{FF2B5EF4-FFF2-40B4-BE49-F238E27FC236}">
                <a16:creationId xmlns:a16="http://schemas.microsoft.com/office/drawing/2014/main" id="{95D97A87-11C4-D2A2-E077-018A46FA293B}"/>
              </a:ext>
            </a:extLst>
          </p:cNvPr>
          <p:cNvSpPr/>
          <p:nvPr/>
        </p:nvSpPr>
        <p:spPr>
          <a:xfrm>
            <a:off x="1502364" y="505873"/>
            <a:ext cx="779571" cy="1458204"/>
          </a:xfrm>
          <a:prstGeom prst="halfFrame">
            <a:avLst>
              <a:gd name="adj1" fmla="val 47701"/>
              <a:gd name="adj2" fmla="val 44348"/>
            </a:avLst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39532C96-04A0-CF51-95E4-1FBAA1AF2E11}"/>
              </a:ext>
            </a:extLst>
          </p:cNvPr>
          <p:cNvSpPr/>
          <p:nvPr/>
        </p:nvSpPr>
        <p:spPr>
          <a:xfrm rot="5400000">
            <a:off x="972982" y="1298814"/>
            <a:ext cx="1415268" cy="357188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2ED4854C-9732-B6C4-970A-5C3FED030B52}"/>
              </a:ext>
            </a:extLst>
          </p:cNvPr>
          <p:cNvSpPr/>
          <p:nvPr/>
        </p:nvSpPr>
        <p:spPr>
          <a:xfrm rot="10800000">
            <a:off x="2486025" y="1838167"/>
            <a:ext cx="825874" cy="3564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01885408-7282-D72C-8506-D93A70C4866C}"/>
              </a:ext>
            </a:extLst>
          </p:cNvPr>
          <p:cNvSpPr/>
          <p:nvPr/>
        </p:nvSpPr>
        <p:spPr>
          <a:xfrm rot="5400000">
            <a:off x="2311184" y="1174803"/>
            <a:ext cx="1682343" cy="357188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D51EB1D7-B597-3592-2530-D54A91DD77C0}"/>
              </a:ext>
            </a:extLst>
          </p:cNvPr>
          <p:cNvGrpSpPr/>
          <p:nvPr/>
        </p:nvGrpSpPr>
        <p:grpSpPr>
          <a:xfrm>
            <a:off x="2139022" y="509048"/>
            <a:ext cx="779979" cy="1278477"/>
            <a:chOff x="2107272" y="509048"/>
            <a:chExt cx="779979" cy="1278477"/>
          </a:xfrm>
        </p:grpSpPr>
        <p:grpSp>
          <p:nvGrpSpPr>
            <p:cNvPr id="21" name="Gruppieren 20">
              <a:extLst>
                <a:ext uri="{FF2B5EF4-FFF2-40B4-BE49-F238E27FC236}">
                  <a16:creationId xmlns:a16="http://schemas.microsoft.com/office/drawing/2014/main" id="{8596A67D-CF3F-3B43-2B23-F3E03B640EDC}"/>
                </a:ext>
              </a:extLst>
            </p:cNvPr>
            <p:cNvGrpSpPr/>
            <p:nvPr/>
          </p:nvGrpSpPr>
          <p:grpSpPr>
            <a:xfrm>
              <a:off x="2107272" y="509048"/>
              <a:ext cx="779979" cy="1278477"/>
              <a:chOff x="2110447" y="502698"/>
              <a:chExt cx="779979" cy="1278477"/>
            </a:xfrm>
          </p:grpSpPr>
          <p:sp>
            <p:nvSpPr>
              <p:cNvPr id="13" name="Parallelogramm 12">
                <a:extLst>
                  <a:ext uri="{FF2B5EF4-FFF2-40B4-BE49-F238E27FC236}">
                    <a16:creationId xmlns:a16="http://schemas.microsoft.com/office/drawing/2014/main" id="{16C6F66B-6A40-6E3C-B1F8-0CCC1CB1B5CF}"/>
                  </a:ext>
                </a:extLst>
              </p:cNvPr>
              <p:cNvSpPr/>
              <p:nvPr/>
            </p:nvSpPr>
            <p:spPr>
              <a:xfrm rot="10800000" flipH="1">
                <a:off x="2110447" y="874093"/>
                <a:ext cx="565807" cy="907082"/>
              </a:xfrm>
              <a:prstGeom prst="parallelogram">
                <a:avLst>
                  <a:gd name="adj" fmla="val 61516"/>
                </a:avLst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" name="Rechtwinkliges Dreieck 15">
                <a:extLst>
                  <a:ext uri="{FF2B5EF4-FFF2-40B4-BE49-F238E27FC236}">
                    <a16:creationId xmlns:a16="http://schemas.microsoft.com/office/drawing/2014/main" id="{8BFA1E74-2F91-98E6-EE13-D402E5E5FF87}"/>
                  </a:ext>
                </a:extLst>
              </p:cNvPr>
              <p:cNvSpPr/>
              <p:nvPr/>
            </p:nvSpPr>
            <p:spPr>
              <a:xfrm rot="16200000">
                <a:off x="2024887" y="591841"/>
                <a:ext cx="368220" cy="196284"/>
              </a:xfrm>
              <a:prstGeom prst="rtTriangle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" name="Parallelogramm 18">
                <a:extLst>
                  <a:ext uri="{FF2B5EF4-FFF2-40B4-BE49-F238E27FC236}">
                    <a16:creationId xmlns:a16="http://schemas.microsoft.com/office/drawing/2014/main" id="{BAC4E021-5CE6-6D1E-994A-1DFC1433D86D}"/>
                  </a:ext>
                </a:extLst>
              </p:cNvPr>
              <p:cNvSpPr/>
              <p:nvPr/>
            </p:nvSpPr>
            <p:spPr>
              <a:xfrm rot="10800000" flipH="1">
                <a:off x="2238128" y="874088"/>
                <a:ext cx="652298" cy="907083"/>
              </a:xfrm>
              <a:prstGeom prst="parallelogram">
                <a:avLst>
                  <a:gd name="adj" fmla="val 61516"/>
                </a:avLst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0" name="Rechtwinkliges Dreieck 19">
                <a:extLst>
                  <a:ext uri="{FF2B5EF4-FFF2-40B4-BE49-F238E27FC236}">
                    <a16:creationId xmlns:a16="http://schemas.microsoft.com/office/drawing/2014/main" id="{9A826A21-40C7-2119-E189-55D38ACBC565}"/>
                  </a:ext>
                </a:extLst>
              </p:cNvPr>
              <p:cNvSpPr/>
              <p:nvPr/>
            </p:nvSpPr>
            <p:spPr>
              <a:xfrm rot="16200000" flipV="1">
                <a:off x="2228837" y="624181"/>
                <a:ext cx="388196" cy="145229"/>
              </a:xfrm>
              <a:prstGeom prst="rtTriangle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732E3CCF-0055-7252-1B8E-08AE29A0D93E}"/>
                </a:ext>
              </a:extLst>
            </p:cNvPr>
            <p:cNvSpPr/>
            <p:nvPr/>
          </p:nvSpPr>
          <p:spPr>
            <a:xfrm rot="5400000">
              <a:off x="2092865" y="720786"/>
              <a:ext cx="462844" cy="45719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2841369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456D9B-E05F-E439-F6ED-5A710C95A7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uppieren 58">
            <a:extLst>
              <a:ext uri="{FF2B5EF4-FFF2-40B4-BE49-F238E27FC236}">
                <a16:creationId xmlns:a16="http://schemas.microsoft.com/office/drawing/2014/main" id="{1EB111FA-1796-6C3F-EBA5-E33342E0FF49}"/>
              </a:ext>
            </a:extLst>
          </p:cNvPr>
          <p:cNvGrpSpPr/>
          <p:nvPr/>
        </p:nvGrpSpPr>
        <p:grpSpPr>
          <a:xfrm>
            <a:off x="-11468" y="4608774"/>
            <a:ext cx="12072937" cy="3705898"/>
            <a:chOff x="-46659" y="2288241"/>
            <a:chExt cx="12072937" cy="3705898"/>
          </a:xfrm>
        </p:grpSpPr>
        <p:sp>
          <p:nvSpPr>
            <p:cNvPr id="2" name="Abgerundetes Rechteck 1">
              <a:extLst>
                <a:ext uri="{FF2B5EF4-FFF2-40B4-BE49-F238E27FC236}">
                  <a16:creationId xmlns:a16="http://schemas.microsoft.com/office/drawing/2014/main" id="{F91FA078-8E8C-43A7-A274-4CC4AF287B40}"/>
                </a:ext>
              </a:extLst>
            </p:cNvPr>
            <p:cNvSpPr/>
            <p:nvPr/>
          </p:nvSpPr>
          <p:spPr>
            <a:xfrm>
              <a:off x="-46659" y="2288241"/>
              <a:ext cx="12072937" cy="3705898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26" name="Gruppieren 25">
              <a:extLst>
                <a:ext uri="{FF2B5EF4-FFF2-40B4-BE49-F238E27FC236}">
                  <a16:creationId xmlns:a16="http://schemas.microsoft.com/office/drawing/2014/main" id="{5A475570-32B9-9C87-0D79-7154B054BCF0}"/>
                </a:ext>
              </a:extLst>
            </p:cNvPr>
            <p:cNvGrpSpPr/>
            <p:nvPr/>
          </p:nvGrpSpPr>
          <p:grpSpPr>
            <a:xfrm>
              <a:off x="3320134" y="2881868"/>
              <a:ext cx="3115088" cy="2251750"/>
              <a:chOff x="2400303" y="3171825"/>
              <a:chExt cx="2473363" cy="1642150"/>
            </a:xfrm>
            <a:solidFill>
              <a:schemeClr val="bg1"/>
            </a:solidFill>
          </p:grpSpPr>
          <p:sp>
            <p:nvSpPr>
              <p:cNvPr id="3" name="Rechteck 2">
                <a:extLst>
                  <a:ext uri="{FF2B5EF4-FFF2-40B4-BE49-F238E27FC236}">
                    <a16:creationId xmlns:a16="http://schemas.microsoft.com/office/drawing/2014/main" id="{1637E5F2-41BB-3DFD-6083-4FFC5B5F0CC0}"/>
                  </a:ext>
                </a:extLst>
              </p:cNvPr>
              <p:cNvSpPr/>
              <p:nvPr/>
            </p:nvSpPr>
            <p:spPr>
              <a:xfrm>
                <a:off x="2400303" y="3171825"/>
                <a:ext cx="1185863" cy="3571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43C680AC-B323-1CD0-8ABA-344BFC8EAB33}"/>
                  </a:ext>
                </a:extLst>
              </p:cNvPr>
              <p:cNvSpPr/>
              <p:nvPr/>
            </p:nvSpPr>
            <p:spPr>
              <a:xfrm rot="5400000">
                <a:off x="2814638" y="4042449"/>
                <a:ext cx="1185863" cy="3571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9CAA29AC-9343-D523-89A8-AEBE62E7682C}"/>
                  </a:ext>
                </a:extLst>
              </p:cNvPr>
              <p:cNvSpPr/>
              <p:nvPr/>
            </p:nvSpPr>
            <p:spPr>
              <a:xfrm rot="5400000">
                <a:off x="3273465" y="4042449"/>
                <a:ext cx="1185863" cy="3571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4" name="Rechteck 23">
                <a:extLst>
                  <a:ext uri="{FF2B5EF4-FFF2-40B4-BE49-F238E27FC236}">
                    <a16:creationId xmlns:a16="http://schemas.microsoft.com/office/drawing/2014/main" id="{113EE9B5-3937-50EE-01C3-84AE0BC08103}"/>
                  </a:ext>
                </a:extLst>
              </p:cNvPr>
              <p:cNvSpPr/>
              <p:nvPr/>
            </p:nvSpPr>
            <p:spPr>
              <a:xfrm>
                <a:off x="3687802" y="4456787"/>
                <a:ext cx="1185863" cy="3571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5" name="Rechteck 24">
                <a:extLst>
                  <a:ext uri="{FF2B5EF4-FFF2-40B4-BE49-F238E27FC236}">
                    <a16:creationId xmlns:a16="http://schemas.microsoft.com/office/drawing/2014/main" id="{2654C50F-6EA9-E011-AD45-C79B4011A93A}"/>
                  </a:ext>
                </a:extLst>
              </p:cNvPr>
              <p:cNvSpPr/>
              <p:nvPr/>
            </p:nvSpPr>
            <p:spPr>
              <a:xfrm>
                <a:off x="3687803" y="3171825"/>
                <a:ext cx="1185863" cy="3571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49" name="Gruppieren 48">
              <a:extLst>
                <a:ext uri="{FF2B5EF4-FFF2-40B4-BE49-F238E27FC236}">
                  <a16:creationId xmlns:a16="http://schemas.microsoft.com/office/drawing/2014/main" id="{DB5BCABE-C076-607A-FF75-99AAFA6C167C}"/>
                </a:ext>
              </a:extLst>
            </p:cNvPr>
            <p:cNvGrpSpPr/>
            <p:nvPr/>
          </p:nvGrpSpPr>
          <p:grpSpPr>
            <a:xfrm>
              <a:off x="6721576" y="3477821"/>
              <a:ext cx="4640404" cy="1800861"/>
              <a:chOff x="5905145" y="3429000"/>
              <a:chExt cx="4640404" cy="1800861"/>
            </a:xfrm>
          </p:grpSpPr>
          <p:sp>
            <p:nvSpPr>
              <p:cNvPr id="28" name="Rechteck 27">
                <a:extLst>
                  <a:ext uri="{FF2B5EF4-FFF2-40B4-BE49-F238E27FC236}">
                    <a16:creationId xmlns:a16="http://schemas.microsoft.com/office/drawing/2014/main" id="{E2500E94-661E-7998-85EC-FCDF80D8B393}"/>
                  </a:ext>
                </a:extLst>
              </p:cNvPr>
              <p:cNvSpPr/>
              <p:nvPr/>
            </p:nvSpPr>
            <p:spPr>
              <a:xfrm>
                <a:off x="6756086" y="3449518"/>
                <a:ext cx="1185863" cy="357188"/>
              </a:xfrm>
              <a:prstGeom prst="rect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9" name="Rechteck 28">
                <a:extLst>
                  <a:ext uri="{FF2B5EF4-FFF2-40B4-BE49-F238E27FC236}">
                    <a16:creationId xmlns:a16="http://schemas.microsoft.com/office/drawing/2014/main" id="{F4E7F508-4A0B-3C1A-076B-3304F9A837BA}"/>
                  </a:ext>
                </a:extLst>
              </p:cNvPr>
              <p:cNvSpPr/>
              <p:nvPr/>
            </p:nvSpPr>
            <p:spPr>
              <a:xfrm rot="5400000">
                <a:off x="7170421" y="4320142"/>
                <a:ext cx="1185863" cy="357188"/>
              </a:xfrm>
              <a:prstGeom prst="rect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0" name="Rechteck 29">
                <a:extLst>
                  <a:ext uri="{FF2B5EF4-FFF2-40B4-BE49-F238E27FC236}">
                    <a16:creationId xmlns:a16="http://schemas.microsoft.com/office/drawing/2014/main" id="{CE42ADAB-8601-880F-62A3-50E7750CEC47}"/>
                  </a:ext>
                </a:extLst>
              </p:cNvPr>
              <p:cNvSpPr/>
              <p:nvPr/>
            </p:nvSpPr>
            <p:spPr>
              <a:xfrm rot="5400000">
                <a:off x="7629248" y="4320142"/>
                <a:ext cx="1185863" cy="357188"/>
              </a:xfrm>
              <a:prstGeom prst="rect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1" name="Rechteck 30">
                <a:extLst>
                  <a:ext uri="{FF2B5EF4-FFF2-40B4-BE49-F238E27FC236}">
                    <a16:creationId xmlns:a16="http://schemas.microsoft.com/office/drawing/2014/main" id="{4E22FC62-9E36-7011-8E91-1FF1798AF4C1}"/>
                  </a:ext>
                </a:extLst>
              </p:cNvPr>
              <p:cNvSpPr/>
              <p:nvPr/>
            </p:nvSpPr>
            <p:spPr>
              <a:xfrm rot="16200000">
                <a:off x="8457924" y="4320142"/>
                <a:ext cx="1185863" cy="357188"/>
              </a:xfrm>
              <a:prstGeom prst="rect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2" name="Rechteck 31">
                <a:extLst>
                  <a:ext uri="{FF2B5EF4-FFF2-40B4-BE49-F238E27FC236}">
                    <a16:creationId xmlns:a16="http://schemas.microsoft.com/office/drawing/2014/main" id="{65538B5C-A1F2-60B1-9ECE-15D90032B1C1}"/>
                  </a:ext>
                </a:extLst>
              </p:cNvPr>
              <p:cNvSpPr/>
              <p:nvPr/>
            </p:nvSpPr>
            <p:spPr>
              <a:xfrm>
                <a:off x="8043586" y="3449518"/>
                <a:ext cx="1185863" cy="357188"/>
              </a:xfrm>
              <a:prstGeom prst="rect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3" name="Rechteck 32">
                <a:extLst>
                  <a:ext uri="{FF2B5EF4-FFF2-40B4-BE49-F238E27FC236}">
                    <a16:creationId xmlns:a16="http://schemas.microsoft.com/office/drawing/2014/main" id="{F938F1B7-6558-2037-C1D2-F4C5943A0E73}"/>
                  </a:ext>
                </a:extLst>
              </p:cNvPr>
              <p:cNvSpPr/>
              <p:nvPr/>
            </p:nvSpPr>
            <p:spPr>
              <a:xfrm>
                <a:off x="8457922" y="4182726"/>
                <a:ext cx="357189" cy="357188"/>
              </a:xfrm>
              <a:prstGeom prst="rect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4" name="Rechteck 33">
                <a:extLst>
                  <a:ext uri="{FF2B5EF4-FFF2-40B4-BE49-F238E27FC236}">
                    <a16:creationId xmlns:a16="http://schemas.microsoft.com/office/drawing/2014/main" id="{E374EF55-E65F-694E-8CBA-8597EE46D56B}"/>
                  </a:ext>
                </a:extLst>
              </p:cNvPr>
              <p:cNvSpPr/>
              <p:nvPr/>
            </p:nvSpPr>
            <p:spPr>
              <a:xfrm rot="5400000">
                <a:off x="8945347" y="4299624"/>
                <a:ext cx="1185863" cy="357188"/>
              </a:xfrm>
              <a:prstGeom prst="rect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5" name="Rechteck 34">
                <a:extLst>
                  <a:ext uri="{FF2B5EF4-FFF2-40B4-BE49-F238E27FC236}">
                    <a16:creationId xmlns:a16="http://schemas.microsoft.com/office/drawing/2014/main" id="{F4B87138-68EF-AD45-B72C-AE38353A45BF}"/>
                  </a:ext>
                </a:extLst>
              </p:cNvPr>
              <p:cNvSpPr/>
              <p:nvPr/>
            </p:nvSpPr>
            <p:spPr>
              <a:xfrm rot="16200000">
                <a:off x="9821757" y="3816122"/>
                <a:ext cx="1090396" cy="357188"/>
              </a:xfrm>
              <a:prstGeom prst="rect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6" name="Rechteck 35">
                <a:extLst>
                  <a:ext uri="{FF2B5EF4-FFF2-40B4-BE49-F238E27FC236}">
                    <a16:creationId xmlns:a16="http://schemas.microsoft.com/office/drawing/2014/main" id="{A2F7097B-4DAF-1E93-5C94-261D356181CD}"/>
                  </a:ext>
                </a:extLst>
              </p:cNvPr>
              <p:cNvSpPr/>
              <p:nvPr/>
            </p:nvSpPr>
            <p:spPr>
              <a:xfrm>
                <a:off x="9359685" y="3429000"/>
                <a:ext cx="1185863" cy="357188"/>
              </a:xfrm>
              <a:prstGeom prst="rect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7" name="Rechteck 36">
                <a:extLst>
                  <a:ext uri="{FF2B5EF4-FFF2-40B4-BE49-F238E27FC236}">
                    <a16:creationId xmlns:a16="http://schemas.microsoft.com/office/drawing/2014/main" id="{BEF17813-5C86-06A6-6D09-4EA45F77C82C}"/>
                  </a:ext>
                </a:extLst>
              </p:cNvPr>
              <p:cNvSpPr/>
              <p:nvPr/>
            </p:nvSpPr>
            <p:spPr>
              <a:xfrm>
                <a:off x="9774021" y="4162208"/>
                <a:ext cx="357189" cy="357188"/>
              </a:xfrm>
              <a:prstGeom prst="rect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8" name="Rechteck 37">
                <a:extLst>
                  <a:ext uri="{FF2B5EF4-FFF2-40B4-BE49-F238E27FC236}">
                    <a16:creationId xmlns:a16="http://schemas.microsoft.com/office/drawing/2014/main" id="{C3F6A95B-0181-24F4-BCE9-DE145DA30FF8}"/>
                  </a:ext>
                </a:extLst>
              </p:cNvPr>
              <p:cNvSpPr/>
              <p:nvPr/>
            </p:nvSpPr>
            <p:spPr>
              <a:xfrm flipV="1">
                <a:off x="5905145" y="5133618"/>
                <a:ext cx="1443872" cy="96243"/>
              </a:xfrm>
              <a:prstGeom prst="rect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48" name="Gruppieren 47">
              <a:extLst>
                <a:ext uri="{FF2B5EF4-FFF2-40B4-BE49-F238E27FC236}">
                  <a16:creationId xmlns:a16="http://schemas.microsoft.com/office/drawing/2014/main" id="{7BC031CB-C6D3-8998-C6BE-259D703CE6A3}"/>
                </a:ext>
              </a:extLst>
            </p:cNvPr>
            <p:cNvGrpSpPr/>
            <p:nvPr/>
          </p:nvGrpSpPr>
          <p:grpSpPr>
            <a:xfrm>
              <a:off x="892465" y="3476777"/>
              <a:ext cx="2852361" cy="1614891"/>
              <a:chOff x="892465" y="3476777"/>
              <a:chExt cx="2852361" cy="1614891"/>
            </a:xfrm>
          </p:grpSpPr>
          <p:grpSp>
            <p:nvGrpSpPr>
              <p:cNvPr id="46" name="Gruppieren 45">
                <a:extLst>
                  <a:ext uri="{FF2B5EF4-FFF2-40B4-BE49-F238E27FC236}">
                    <a16:creationId xmlns:a16="http://schemas.microsoft.com/office/drawing/2014/main" id="{1164CCCA-FAAC-D643-78D9-7534AC457216}"/>
                  </a:ext>
                </a:extLst>
              </p:cNvPr>
              <p:cNvGrpSpPr/>
              <p:nvPr/>
            </p:nvGrpSpPr>
            <p:grpSpPr>
              <a:xfrm>
                <a:off x="892465" y="3476777"/>
                <a:ext cx="1778234" cy="1614891"/>
                <a:chOff x="1081763" y="3477179"/>
                <a:chExt cx="1778234" cy="1614891"/>
              </a:xfrm>
            </p:grpSpPr>
            <p:sp>
              <p:nvSpPr>
                <p:cNvPr id="39" name="Rechteck 38">
                  <a:extLst>
                    <a:ext uri="{FF2B5EF4-FFF2-40B4-BE49-F238E27FC236}">
                      <a16:creationId xmlns:a16="http://schemas.microsoft.com/office/drawing/2014/main" id="{FF75DC5E-DB88-41CE-59DD-43F59CB0EB59}"/>
                    </a:ext>
                  </a:extLst>
                </p:cNvPr>
                <p:cNvSpPr/>
                <p:nvPr/>
              </p:nvSpPr>
              <p:spPr>
                <a:xfrm rot="5400000">
                  <a:off x="608841" y="4261558"/>
                  <a:ext cx="1303034" cy="357188"/>
                </a:xfrm>
                <a:prstGeom prst="rect">
                  <a:avLst/>
                </a:prstGeom>
                <a:solidFill>
                  <a:schemeClr val="tx2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1" name="Parallelogramm 40">
                  <a:extLst>
                    <a:ext uri="{FF2B5EF4-FFF2-40B4-BE49-F238E27FC236}">
                      <a16:creationId xmlns:a16="http://schemas.microsoft.com/office/drawing/2014/main" id="{E1929CA1-A6E4-32DE-5DD5-CF678929230C}"/>
                    </a:ext>
                  </a:extLst>
                </p:cNvPr>
                <p:cNvSpPr/>
                <p:nvPr/>
              </p:nvSpPr>
              <p:spPr>
                <a:xfrm rot="10800000" flipH="1">
                  <a:off x="1521820" y="3905804"/>
                  <a:ext cx="893921" cy="757238"/>
                </a:xfrm>
                <a:prstGeom prst="parallelogram">
                  <a:avLst>
                    <a:gd name="adj" fmla="val 67070"/>
                  </a:avLst>
                </a:prstGeom>
                <a:solidFill>
                  <a:schemeClr val="tx2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2" name="Rechteck 41">
                  <a:extLst>
                    <a:ext uri="{FF2B5EF4-FFF2-40B4-BE49-F238E27FC236}">
                      <a16:creationId xmlns:a16="http://schemas.microsoft.com/office/drawing/2014/main" id="{EA0C314F-086E-B98F-F72B-22FE3F870011}"/>
                    </a:ext>
                  </a:extLst>
                </p:cNvPr>
                <p:cNvSpPr/>
                <p:nvPr/>
              </p:nvSpPr>
              <p:spPr>
                <a:xfrm rot="10800000">
                  <a:off x="1081763" y="3477179"/>
                  <a:ext cx="778267" cy="357188"/>
                </a:xfrm>
                <a:prstGeom prst="rect">
                  <a:avLst/>
                </a:prstGeom>
                <a:solidFill>
                  <a:schemeClr val="tx2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3" name="Rechteck 42">
                  <a:extLst>
                    <a:ext uri="{FF2B5EF4-FFF2-40B4-BE49-F238E27FC236}">
                      <a16:creationId xmlns:a16="http://schemas.microsoft.com/office/drawing/2014/main" id="{DC50ED49-5883-6F29-BFCD-5D1A0076D4AD}"/>
                    </a:ext>
                  </a:extLst>
                </p:cNvPr>
                <p:cNvSpPr/>
                <p:nvPr/>
              </p:nvSpPr>
              <p:spPr>
                <a:xfrm rot="10800000">
                  <a:off x="2042445" y="4734882"/>
                  <a:ext cx="817552" cy="357188"/>
                </a:xfrm>
                <a:prstGeom prst="rect">
                  <a:avLst/>
                </a:prstGeom>
                <a:solidFill>
                  <a:schemeClr val="tx2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45" name="Rechteck 44">
                  <a:extLst>
                    <a:ext uri="{FF2B5EF4-FFF2-40B4-BE49-F238E27FC236}">
                      <a16:creationId xmlns:a16="http://schemas.microsoft.com/office/drawing/2014/main" id="{86D34EB0-071B-FECB-7C8A-24032137DB57}"/>
                    </a:ext>
                  </a:extLst>
                </p:cNvPr>
                <p:cNvSpPr/>
                <p:nvPr/>
              </p:nvSpPr>
              <p:spPr>
                <a:xfrm rot="5400000">
                  <a:off x="1874159" y="4105830"/>
                  <a:ext cx="1614488" cy="357188"/>
                </a:xfrm>
                <a:prstGeom prst="rect">
                  <a:avLst/>
                </a:prstGeom>
                <a:solidFill>
                  <a:schemeClr val="tx2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47" name="Rechteck 46">
                <a:extLst>
                  <a:ext uri="{FF2B5EF4-FFF2-40B4-BE49-F238E27FC236}">
                    <a16:creationId xmlns:a16="http://schemas.microsoft.com/office/drawing/2014/main" id="{36F70E53-676F-DB64-B3A1-EB4D549C0848}"/>
                  </a:ext>
                </a:extLst>
              </p:cNvPr>
              <p:cNvSpPr/>
              <p:nvPr/>
            </p:nvSpPr>
            <p:spPr>
              <a:xfrm rot="10800000">
                <a:off x="2927274" y="4316641"/>
                <a:ext cx="817552" cy="89357"/>
              </a:xfrm>
              <a:prstGeom prst="rect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14" name="Halber Rahmen 13">
            <a:extLst>
              <a:ext uri="{FF2B5EF4-FFF2-40B4-BE49-F238E27FC236}">
                <a16:creationId xmlns:a16="http://schemas.microsoft.com/office/drawing/2014/main" id="{29067A45-C3DA-CA3F-1812-136AF5CC7039}"/>
              </a:ext>
            </a:extLst>
          </p:cNvPr>
          <p:cNvSpPr/>
          <p:nvPr/>
        </p:nvSpPr>
        <p:spPr>
          <a:xfrm>
            <a:off x="10217104" y="-2469597"/>
            <a:ext cx="779571" cy="1458204"/>
          </a:xfrm>
          <a:prstGeom prst="halfFrame">
            <a:avLst>
              <a:gd name="adj1" fmla="val 47701"/>
              <a:gd name="adj2" fmla="val 44348"/>
            </a:avLst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2F88FE29-B3B2-0065-49F3-2CB2ECF15ECD}"/>
              </a:ext>
            </a:extLst>
          </p:cNvPr>
          <p:cNvSpPr/>
          <p:nvPr/>
        </p:nvSpPr>
        <p:spPr>
          <a:xfrm rot="5400000">
            <a:off x="9687722" y="-1676656"/>
            <a:ext cx="1415268" cy="357188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50" name="Gruppieren 49">
            <a:extLst>
              <a:ext uri="{FF2B5EF4-FFF2-40B4-BE49-F238E27FC236}">
                <a16:creationId xmlns:a16="http://schemas.microsoft.com/office/drawing/2014/main" id="{B4E6E84C-BB51-40A9-8FE1-9C3AEE39F7E4}"/>
              </a:ext>
            </a:extLst>
          </p:cNvPr>
          <p:cNvGrpSpPr/>
          <p:nvPr/>
        </p:nvGrpSpPr>
        <p:grpSpPr>
          <a:xfrm>
            <a:off x="10853762" y="-2466422"/>
            <a:ext cx="779979" cy="1278477"/>
            <a:chOff x="2107272" y="509048"/>
            <a:chExt cx="779979" cy="1278477"/>
          </a:xfrm>
        </p:grpSpPr>
        <p:grpSp>
          <p:nvGrpSpPr>
            <p:cNvPr id="51" name="Gruppieren 50">
              <a:extLst>
                <a:ext uri="{FF2B5EF4-FFF2-40B4-BE49-F238E27FC236}">
                  <a16:creationId xmlns:a16="http://schemas.microsoft.com/office/drawing/2014/main" id="{952D4EBA-E3B1-5C22-5F88-8E81B5C76CFE}"/>
                </a:ext>
              </a:extLst>
            </p:cNvPr>
            <p:cNvGrpSpPr/>
            <p:nvPr/>
          </p:nvGrpSpPr>
          <p:grpSpPr>
            <a:xfrm>
              <a:off x="2107272" y="509048"/>
              <a:ext cx="779979" cy="1278477"/>
              <a:chOff x="2110447" y="502698"/>
              <a:chExt cx="779979" cy="1278477"/>
            </a:xfrm>
          </p:grpSpPr>
          <p:sp>
            <p:nvSpPr>
              <p:cNvPr id="53" name="Parallelogramm 52">
                <a:extLst>
                  <a:ext uri="{FF2B5EF4-FFF2-40B4-BE49-F238E27FC236}">
                    <a16:creationId xmlns:a16="http://schemas.microsoft.com/office/drawing/2014/main" id="{298E277C-97E2-FD42-27C0-C26F4A7E1341}"/>
                  </a:ext>
                </a:extLst>
              </p:cNvPr>
              <p:cNvSpPr/>
              <p:nvPr/>
            </p:nvSpPr>
            <p:spPr>
              <a:xfrm rot="10800000" flipH="1">
                <a:off x="2110447" y="874093"/>
                <a:ext cx="565807" cy="907082"/>
              </a:xfrm>
              <a:prstGeom prst="parallelogram">
                <a:avLst>
                  <a:gd name="adj" fmla="val 61516"/>
                </a:avLst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4" name="Rechtwinkliges Dreieck 53">
                <a:extLst>
                  <a:ext uri="{FF2B5EF4-FFF2-40B4-BE49-F238E27FC236}">
                    <a16:creationId xmlns:a16="http://schemas.microsoft.com/office/drawing/2014/main" id="{9A1600D5-889F-256F-8013-6DD56D03A91B}"/>
                  </a:ext>
                </a:extLst>
              </p:cNvPr>
              <p:cNvSpPr/>
              <p:nvPr/>
            </p:nvSpPr>
            <p:spPr>
              <a:xfrm rot="16200000">
                <a:off x="2024887" y="591841"/>
                <a:ext cx="368220" cy="196284"/>
              </a:xfrm>
              <a:prstGeom prst="rtTriangle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5" name="Parallelogramm 54">
                <a:extLst>
                  <a:ext uri="{FF2B5EF4-FFF2-40B4-BE49-F238E27FC236}">
                    <a16:creationId xmlns:a16="http://schemas.microsoft.com/office/drawing/2014/main" id="{EA80CE04-20CD-0A67-FB44-B06358DCB30E}"/>
                  </a:ext>
                </a:extLst>
              </p:cNvPr>
              <p:cNvSpPr/>
              <p:nvPr/>
            </p:nvSpPr>
            <p:spPr>
              <a:xfrm rot="10800000" flipH="1">
                <a:off x="2238128" y="874088"/>
                <a:ext cx="652298" cy="907083"/>
              </a:xfrm>
              <a:prstGeom prst="parallelogram">
                <a:avLst>
                  <a:gd name="adj" fmla="val 61516"/>
                </a:avLst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56" name="Rechtwinkliges Dreieck 55">
                <a:extLst>
                  <a:ext uri="{FF2B5EF4-FFF2-40B4-BE49-F238E27FC236}">
                    <a16:creationId xmlns:a16="http://schemas.microsoft.com/office/drawing/2014/main" id="{33B1D71B-A6E8-6948-8B22-09CFFE2EE6C0}"/>
                  </a:ext>
                </a:extLst>
              </p:cNvPr>
              <p:cNvSpPr/>
              <p:nvPr/>
            </p:nvSpPr>
            <p:spPr>
              <a:xfrm rot="16200000" flipV="1">
                <a:off x="2228837" y="624181"/>
                <a:ext cx="388196" cy="145229"/>
              </a:xfrm>
              <a:prstGeom prst="rtTriangle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52" name="Rechteck 51">
              <a:extLst>
                <a:ext uri="{FF2B5EF4-FFF2-40B4-BE49-F238E27FC236}">
                  <a16:creationId xmlns:a16="http://schemas.microsoft.com/office/drawing/2014/main" id="{62D62E4B-6C43-4AD8-346A-84DC12955B56}"/>
                </a:ext>
              </a:extLst>
            </p:cNvPr>
            <p:cNvSpPr/>
            <p:nvPr/>
          </p:nvSpPr>
          <p:spPr>
            <a:xfrm rot="5400000">
              <a:off x="2092865" y="720786"/>
              <a:ext cx="462844" cy="45719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57" name="Rechteck 56">
            <a:extLst>
              <a:ext uri="{FF2B5EF4-FFF2-40B4-BE49-F238E27FC236}">
                <a16:creationId xmlns:a16="http://schemas.microsoft.com/office/drawing/2014/main" id="{52344D96-6B79-EADB-8F85-724973A3A07D}"/>
              </a:ext>
            </a:extLst>
          </p:cNvPr>
          <p:cNvSpPr/>
          <p:nvPr/>
        </p:nvSpPr>
        <p:spPr>
          <a:xfrm rot="5400000">
            <a:off x="12230799" y="-1525702"/>
            <a:ext cx="1296000" cy="357188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51AE0057-DF75-2E07-C5F7-813816F6AAB3}"/>
              </a:ext>
            </a:extLst>
          </p:cNvPr>
          <p:cNvSpPr/>
          <p:nvPr/>
        </p:nvSpPr>
        <p:spPr>
          <a:xfrm>
            <a:off x="11761393" y="-2425692"/>
            <a:ext cx="1296000" cy="357188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Abgerundetes Rechteck 60">
            <a:extLst>
              <a:ext uri="{FF2B5EF4-FFF2-40B4-BE49-F238E27FC236}">
                <a16:creationId xmlns:a16="http://schemas.microsoft.com/office/drawing/2014/main" id="{14531F5B-F586-DC8A-B38D-BF220218C6AD}"/>
              </a:ext>
            </a:extLst>
          </p:cNvPr>
          <p:cNvSpPr/>
          <p:nvPr/>
        </p:nvSpPr>
        <p:spPr>
          <a:xfrm>
            <a:off x="-138673" y="473859"/>
            <a:ext cx="12435841" cy="3705898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2" name="Gruppieren 61">
            <a:extLst>
              <a:ext uri="{FF2B5EF4-FFF2-40B4-BE49-F238E27FC236}">
                <a16:creationId xmlns:a16="http://schemas.microsoft.com/office/drawing/2014/main" id="{758D9392-6C33-2A1A-8904-32E91B9A3EB1}"/>
              </a:ext>
            </a:extLst>
          </p:cNvPr>
          <p:cNvGrpSpPr/>
          <p:nvPr/>
        </p:nvGrpSpPr>
        <p:grpSpPr>
          <a:xfrm>
            <a:off x="3228120" y="1067486"/>
            <a:ext cx="3115088" cy="2251750"/>
            <a:chOff x="2400303" y="3171825"/>
            <a:chExt cx="2473363" cy="1642150"/>
          </a:xfrm>
          <a:solidFill>
            <a:schemeClr val="bg1"/>
          </a:solidFill>
        </p:grpSpPr>
        <p:sp>
          <p:nvSpPr>
            <p:cNvPr id="1044" name="Rechteck 1043">
              <a:extLst>
                <a:ext uri="{FF2B5EF4-FFF2-40B4-BE49-F238E27FC236}">
                  <a16:creationId xmlns:a16="http://schemas.microsoft.com/office/drawing/2014/main" id="{B6900F83-089C-8CC0-A42F-A2C3818B239A}"/>
                </a:ext>
              </a:extLst>
            </p:cNvPr>
            <p:cNvSpPr/>
            <p:nvPr/>
          </p:nvSpPr>
          <p:spPr>
            <a:xfrm>
              <a:off x="2400303" y="3171825"/>
              <a:ext cx="1185863" cy="3571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5" name="Rechteck 1044">
              <a:extLst>
                <a:ext uri="{FF2B5EF4-FFF2-40B4-BE49-F238E27FC236}">
                  <a16:creationId xmlns:a16="http://schemas.microsoft.com/office/drawing/2014/main" id="{37DE4C59-E84F-C0B9-E15B-A19B93B5C5B3}"/>
                </a:ext>
              </a:extLst>
            </p:cNvPr>
            <p:cNvSpPr/>
            <p:nvPr/>
          </p:nvSpPr>
          <p:spPr>
            <a:xfrm rot="5400000">
              <a:off x="2814638" y="4042449"/>
              <a:ext cx="1185863" cy="3571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6" name="Rechteck 1045">
              <a:extLst>
                <a:ext uri="{FF2B5EF4-FFF2-40B4-BE49-F238E27FC236}">
                  <a16:creationId xmlns:a16="http://schemas.microsoft.com/office/drawing/2014/main" id="{134D7AAA-A1BC-0243-D477-D1ECE87E851C}"/>
                </a:ext>
              </a:extLst>
            </p:cNvPr>
            <p:cNvSpPr/>
            <p:nvPr/>
          </p:nvSpPr>
          <p:spPr>
            <a:xfrm rot="5400000">
              <a:off x="3273465" y="4042449"/>
              <a:ext cx="1185863" cy="3571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7" name="Rechteck 1046">
              <a:extLst>
                <a:ext uri="{FF2B5EF4-FFF2-40B4-BE49-F238E27FC236}">
                  <a16:creationId xmlns:a16="http://schemas.microsoft.com/office/drawing/2014/main" id="{0B8C946C-8778-AD2B-9B95-F9BDBEC425B2}"/>
                </a:ext>
              </a:extLst>
            </p:cNvPr>
            <p:cNvSpPr/>
            <p:nvPr/>
          </p:nvSpPr>
          <p:spPr>
            <a:xfrm>
              <a:off x="3687802" y="4456787"/>
              <a:ext cx="1185863" cy="3571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8" name="Rechteck 1047">
              <a:extLst>
                <a:ext uri="{FF2B5EF4-FFF2-40B4-BE49-F238E27FC236}">
                  <a16:creationId xmlns:a16="http://schemas.microsoft.com/office/drawing/2014/main" id="{36862500-9BAD-4AD5-F988-3FADA7F9FCD8}"/>
                </a:ext>
              </a:extLst>
            </p:cNvPr>
            <p:cNvSpPr/>
            <p:nvPr/>
          </p:nvSpPr>
          <p:spPr>
            <a:xfrm>
              <a:off x="3687803" y="3171825"/>
              <a:ext cx="1185863" cy="35718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3" name="Gruppieren 62">
            <a:extLst>
              <a:ext uri="{FF2B5EF4-FFF2-40B4-BE49-F238E27FC236}">
                <a16:creationId xmlns:a16="http://schemas.microsoft.com/office/drawing/2014/main" id="{7CAB055B-1FCF-56CC-F3AF-BE98A59A14C9}"/>
              </a:ext>
            </a:extLst>
          </p:cNvPr>
          <p:cNvGrpSpPr/>
          <p:nvPr/>
        </p:nvGrpSpPr>
        <p:grpSpPr>
          <a:xfrm>
            <a:off x="6617682" y="1366067"/>
            <a:ext cx="5292364" cy="2098233"/>
            <a:chOff x="6003245" y="3429000"/>
            <a:chExt cx="4542304" cy="1800861"/>
          </a:xfrm>
        </p:grpSpPr>
        <p:sp>
          <p:nvSpPr>
            <p:cNvPr id="1033" name="Rechteck 1032">
              <a:extLst>
                <a:ext uri="{FF2B5EF4-FFF2-40B4-BE49-F238E27FC236}">
                  <a16:creationId xmlns:a16="http://schemas.microsoft.com/office/drawing/2014/main" id="{F539CEEF-7985-17F3-4861-721EDD69EB5C}"/>
                </a:ext>
              </a:extLst>
            </p:cNvPr>
            <p:cNvSpPr/>
            <p:nvPr/>
          </p:nvSpPr>
          <p:spPr>
            <a:xfrm>
              <a:off x="6756086" y="3449518"/>
              <a:ext cx="1185863" cy="357188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34" name="Rechteck 1033">
              <a:extLst>
                <a:ext uri="{FF2B5EF4-FFF2-40B4-BE49-F238E27FC236}">
                  <a16:creationId xmlns:a16="http://schemas.microsoft.com/office/drawing/2014/main" id="{64838B33-85E1-9EFE-11E2-0A3539EAA705}"/>
                </a:ext>
              </a:extLst>
            </p:cNvPr>
            <p:cNvSpPr/>
            <p:nvPr/>
          </p:nvSpPr>
          <p:spPr>
            <a:xfrm rot="5400000">
              <a:off x="7170421" y="4320142"/>
              <a:ext cx="1185863" cy="357188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35" name="Rechteck 1034">
              <a:extLst>
                <a:ext uri="{FF2B5EF4-FFF2-40B4-BE49-F238E27FC236}">
                  <a16:creationId xmlns:a16="http://schemas.microsoft.com/office/drawing/2014/main" id="{7F1DB0E1-6DE5-9BDF-2F3A-B6CFED001D8D}"/>
                </a:ext>
              </a:extLst>
            </p:cNvPr>
            <p:cNvSpPr/>
            <p:nvPr/>
          </p:nvSpPr>
          <p:spPr>
            <a:xfrm rot="5400000">
              <a:off x="7629248" y="4320142"/>
              <a:ext cx="1185863" cy="357188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36" name="Rechteck 1035">
              <a:extLst>
                <a:ext uri="{FF2B5EF4-FFF2-40B4-BE49-F238E27FC236}">
                  <a16:creationId xmlns:a16="http://schemas.microsoft.com/office/drawing/2014/main" id="{740A458C-CB01-C69E-F11F-B8608F196E2D}"/>
                </a:ext>
              </a:extLst>
            </p:cNvPr>
            <p:cNvSpPr/>
            <p:nvPr/>
          </p:nvSpPr>
          <p:spPr>
            <a:xfrm rot="16200000">
              <a:off x="8457924" y="4320142"/>
              <a:ext cx="1185863" cy="357188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37" name="Rechteck 1036">
              <a:extLst>
                <a:ext uri="{FF2B5EF4-FFF2-40B4-BE49-F238E27FC236}">
                  <a16:creationId xmlns:a16="http://schemas.microsoft.com/office/drawing/2014/main" id="{E3DD27A6-7B3E-2400-DE81-3BECA3DF83C0}"/>
                </a:ext>
              </a:extLst>
            </p:cNvPr>
            <p:cNvSpPr/>
            <p:nvPr/>
          </p:nvSpPr>
          <p:spPr>
            <a:xfrm>
              <a:off x="8043586" y="3449518"/>
              <a:ext cx="1185863" cy="357188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38" name="Rechteck 1037">
              <a:extLst>
                <a:ext uri="{FF2B5EF4-FFF2-40B4-BE49-F238E27FC236}">
                  <a16:creationId xmlns:a16="http://schemas.microsoft.com/office/drawing/2014/main" id="{55C9BFCA-F785-3C4B-F163-619625650690}"/>
                </a:ext>
              </a:extLst>
            </p:cNvPr>
            <p:cNvSpPr/>
            <p:nvPr/>
          </p:nvSpPr>
          <p:spPr>
            <a:xfrm>
              <a:off x="8457922" y="4182726"/>
              <a:ext cx="357189" cy="357188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39" name="Rechteck 1038">
              <a:extLst>
                <a:ext uri="{FF2B5EF4-FFF2-40B4-BE49-F238E27FC236}">
                  <a16:creationId xmlns:a16="http://schemas.microsoft.com/office/drawing/2014/main" id="{79774181-9E09-0BFC-DE11-1167E0A50832}"/>
                </a:ext>
              </a:extLst>
            </p:cNvPr>
            <p:cNvSpPr/>
            <p:nvPr/>
          </p:nvSpPr>
          <p:spPr>
            <a:xfrm rot="5400000">
              <a:off x="8945347" y="4299624"/>
              <a:ext cx="1185863" cy="357188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0" name="Rechteck 1039">
              <a:extLst>
                <a:ext uri="{FF2B5EF4-FFF2-40B4-BE49-F238E27FC236}">
                  <a16:creationId xmlns:a16="http://schemas.microsoft.com/office/drawing/2014/main" id="{C8FFEAB9-0BA6-7685-8492-40526D6A83EF}"/>
                </a:ext>
              </a:extLst>
            </p:cNvPr>
            <p:cNvSpPr/>
            <p:nvPr/>
          </p:nvSpPr>
          <p:spPr>
            <a:xfrm rot="16200000">
              <a:off x="9821757" y="3816122"/>
              <a:ext cx="1090396" cy="357188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1" name="Rechteck 1040">
              <a:extLst>
                <a:ext uri="{FF2B5EF4-FFF2-40B4-BE49-F238E27FC236}">
                  <a16:creationId xmlns:a16="http://schemas.microsoft.com/office/drawing/2014/main" id="{83FA2AE5-05F4-CC3D-FC4B-B0A620BC8F94}"/>
                </a:ext>
              </a:extLst>
            </p:cNvPr>
            <p:cNvSpPr/>
            <p:nvPr/>
          </p:nvSpPr>
          <p:spPr>
            <a:xfrm>
              <a:off x="9359685" y="3429000"/>
              <a:ext cx="1185863" cy="357188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2" name="Rechteck 1041">
              <a:extLst>
                <a:ext uri="{FF2B5EF4-FFF2-40B4-BE49-F238E27FC236}">
                  <a16:creationId xmlns:a16="http://schemas.microsoft.com/office/drawing/2014/main" id="{B92A5FA5-0B87-4251-FD35-AE1A16984F2A}"/>
                </a:ext>
              </a:extLst>
            </p:cNvPr>
            <p:cNvSpPr/>
            <p:nvPr/>
          </p:nvSpPr>
          <p:spPr>
            <a:xfrm>
              <a:off x="9774021" y="4162208"/>
              <a:ext cx="357189" cy="357188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43" name="Rechteck 1042">
              <a:extLst>
                <a:ext uri="{FF2B5EF4-FFF2-40B4-BE49-F238E27FC236}">
                  <a16:creationId xmlns:a16="http://schemas.microsoft.com/office/drawing/2014/main" id="{1E285406-90B4-593B-7EC2-4174B5A3BCEE}"/>
                </a:ext>
              </a:extLst>
            </p:cNvPr>
            <p:cNvSpPr/>
            <p:nvPr/>
          </p:nvSpPr>
          <p:spPr>
            <a:xfrm flipV="1">
              <a:off x="6003245" y="5133618"/>
              <a:ext cx="1328610" cy="96243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050" name="Gruppieren 1049">
            <a:extLst>
              <a:ext uri="{FF2B5EF4-FFF2-40B4-BE49-F238E27FC236}">
                <a16:creationId xmlns:a16="http://schemas.microsoft.com/office/drawing/2014/main" id="{E9FF2988-4129-90A9-4088-7DB854FBB7E6}"/>
              </a:ext>
            </a:extLst>
          </p:cNvPr>
          <p:cNvGrpSpPr/>
          <p:nvPr/>
        </p:nvGrpSpPr>
        <p:grpSpPr>
          <a:xfrm>
            <a:off x="158509" y="1346441"/>
            <a:ext cx="3369614" cy="1967546"/>
            <a:chOff x="711343" y="-251936"/>
            <a:chExt cx="2892055" cy="1688695"/>
          </a:xfrm>
        </p:grpSpPr>
        <p:grpSp>
          <p:nvGrpSpPr>
            <p:cNvPr id="9" name="Gruppieren 8">
              <a:extLst>
                <a:ext uri="{FF2B5EF4-FFF2-40B4-BE49-F238E27FC236}">
                  <a16:creationId xmlns:a16="http://schemas.microsoft.com/office/drawing/2014/main" id="{8CB3B384-1493-33C3-A280-7DBBD63D9A7B}"/>
                </a:ext>
              </a:extLst>
            </p:cNvPr>
            <p:cNvGrpSpPr/>
            <p:nvPr/>
          </p:nvGrpSpPr>
          <p:grpSpPr>
            <a:xfrm>
              <a:off x="711343" y="-251936"/>
              <a:ext cx="1828928" cy="1688695"/>
              <a:chOff x="1502022" y="505873"/>
              <a:chExt cx="1828928" cy="1688695"/>
            </a:xfrm>
          </p:grpSpPr>
          <p:sp>
            <p:nvSpPr>
              <p:cNvPr id="12" name="Halber Rahmen 11">
                <a:extLst>
                  <a:ext uri="{FF2B5EF4-FFF2-40B4-BE49-F238E27FC236}">
                    <a16:creationId xmlns:a16="http://schemas.microsoft.com/office/drawing/2014/main" id="{A7041688-8722-29DE-660C-AEFBCFF35DF3}"/>
                  </a:ext>
                </a:extLst>
              </p:cNvPr>
              <p:cNvSpPr/>
              <p:nvPr/>
            </p:nvSpPr>
            <p:spPr>
              <a:xfrm>
                <a:off x="1502364" y="505873"/>
                <a:ext cx="779571" cy="1458204"/>
              </a:xfrm>
              <a:prstGeom prst="halfFrame">
                <a:avLst>
                  <a:gd name="adj1" fmla="val 47701"/>
                  <a:gd name="adj2" fmla="val 44348"/>
                </a:avLst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Rechteck 16">
                <a:extLst>
                  <a:ext uri="{FF2B5EF4-FFF2-40B4-BE49-F238E27FC236}">
                    <a16:creationId xmlns:a16="http://schemas.microsoft.com/office/drawing/2014/main" id="{3F345947-9645-E92C-DA2D-01BE3ED24748}"/>
                  </a:ext>
                </a:extLst>
              </p:cNvPr>
              <p:cNvSpPr/>
              <p:nvPr/>
            </p:nvSpPr>
            <p:spPr>
              <a:xfrm rot="5400000">
                <a:off x="972982" y="1298814"/>
                <a:ext cx="1415268" cy="357188"/>
              </a:xfrm>
              <a:prstGeom prst="rect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2" name="Rechteck 21">
                <a:extLst>
                  <a:ext uri="{FF2B5EF4-FFF2-40B4-BE49-F238E27FC236}">
                    <a16:creationId xmlns:a16="http://schemas.microsoft.com/office/drawing/2014/main" id="{1094EFB0-6E6F-8F86-6741-6E9759A7089A}"/>
                  </a:ext>
                </a:extLst>
              </p:cNvPr>
              <p:cNvSpPr/>
              <p:nvPr/>
            </p:nvSpPr>
            <p:spPr>
              <a:xfrm rot="10800000">
                <a:off x="2486025" y="1838167"/>
                <a:ext cx="825874" cy="356400"/>
              </a:xfrm>
              <a:prstGeom prst="rect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3" name="Rechteck 22">
                <a:extLst>
                  <a:ext uri="{FF2B5EF4-FFF2-40B4-BE49-F238E27FC236}">
                    <a16:creationId xmlns:a16="http://schemas.microsoft.com/office/drawing/2014/main" id="{5DD984E7-CF17-C9A9-8C6E-88ADAE54294F}"/>
                  </a:ext>
                </a:extLst>
              </p:cNvPr>
              <p:cNvSpPr/>
              <p:nvPr/>
            </p:nvSpPr>
            <p:spPr>
              <a:xfrm rot="5400000">
                <a:off x="2311184" y="1174803"/>
                <a:ext cx="1682343" cy="357188"/>
              </a:xfrm>
              <a:prstGeom prst="rect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40" name="Gruppieren 39">
                <a:extLst>
                  <a:ext uri="{FF2B5EF4-FFF2-40B4-BE49-F238E27FC236}">
                    <a16:creationId xmlns:a16="http://schemas.microsoft.com/office/drawing/2014/main" id="{BA68624C-72C1-A5FE-774C-FD662E6B3581}"/>
                  </a:ext>
                </a:extLst>
              </p:cNvPr>
              <p:cNvGrpSpPr/>
              <p:nvPr/>
            </p:nvGrpSpPr>
            <p:grpSpPr>
              <a:xfrm>
                <a:off x="2139022" y="509048"/>
                <a:ext cx="779979" cy="1278477"/>
                <a:chOff x="2107272" y="509048"/>
                <a:chExt cx="779979" cy="1278477"/>
              </a:xfrm>
            </p:grpSpPr>
            <p:grpSp>
              <p:nvGrpSpPr>
                <p:cNvPr id="21" name="Gruppieren 20">
                  <a:extLst>
                    <a:ext uri="{FF2B5EF4-FFF2-40B4-BE49-F238E27FC236}">
                      <a16:creationId xmlns:a16="http://schemas.microsoft.com/office/drawing/2014/main" id="{DB869B6E-3FED-CCD7-09C8-B407D43F5B35}"/>
                    </a:ext>
                  </a:extLst>
                </p:cNvPr>
                <p:cNvGrpSpPr/>
                <p:nvPr/>
              </p:nvGrpSpPr>
              <p:grpSpPr>
                <a:xfrm>
                  <a:off x="2107272" y="509048"/>
                  <a:ext cx="779979" cy="1278477"/>
                  <a:chOff x="2110447" y="502698"/>
                  <a:chExt cx="779979" cy="1278477"/>
                </a:xfrm>
              </p:grpSpPr>
              <p:sp>
                <p:nvSpPr>
                  <p:cNvPr id="13" name="Parallelogramm 12">
                    <a:extLst>
                      <a:ext uri="{FF2B5EF4-FFF2-40B4-BE49-F238E27FC236}">
                        <a16:creationId xmlns:a16="http://schemas.microsoft.com/office/drawing/2014/main" id="{A016D32B-AE86-5050-2495-0638DA0B0988}"/>
                      </a:ext>
                    </a:extLst>
                  </p:cNvPr>
                  <p:cNvSpPr/>
                  <p:nvPr/>
                </p:nvSpPr>
                <p:spPr>
                  <a:xfrm rot="10800000" flipH="1">
                    <a:off x="2110447" y="874093"/>
                    <a:ext cx="565807" cy="907082"/>
                  </a:xfrm>
                  <a:prstGeom prst="parallelogram">
                    <a:avLst>
                      <a:gd name="adj" fmla="val 61516"/>
                    </a:avLst>
                  </a:prstGeom>
                  <a:solidFill>
                    <a:schemeClr val="tx2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6" name="Rechtwinkliges Dreieck 15">
                    <a:extLst>
                      <a:ext uri="{FF2B5EF4-FFF2-40B4-BE49-F238E27FC236}">
                        <a16:creationId xmlns:a16="http://schemas.microsoft.com/office/drawing/2014/main" id="{14CD2C72-5170-CE41-98E3-38601197289F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2024887" y="591841"/>
                    <a:ext cx="368220" cy="196284"/>
                  </a:xfrm>
                  <a:prstGeom prst="rtTriangle">
                    <a:avLst/>
                  </a:prstGeom>
                  <a:solidFill>
                    <a:schemeClr val="tx2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9" name="Parallelogramm 18">
                    <a:extLst>
                      <a:ext uri="{FF2B5EF4-FFF2-40B4-BE49-F238E27FC236}">
                        <a16:creationId xmlns:a16="http://schemas.microsoft.com/office/drawing/2014/main" id="{564AE51A-ABCD-9CCE-0499-D4F0946963B9}"/>
                      </a:ext>
                    </a:extLst>
                  </p:cNvPr>
                  <p:cNvSpPr/>
                  <p:nvPr/>
                </p:nvSpPr>
                <p:spPr>
                  <a:xfrm rot="10800000" flipH="1">
                    <a:off x="2238128" y="874088"/>
                    <a:ext cx="652298" cy="907083"/>
                  </a:xfrm>
                  <a:prstGeom prst="parallelogram">
                    <a:avLst>
                      <a:gd name="adj" fmla="val 61516"/>
                    </a:avLst>
                  </a:prstGeom>
                  <a:solidFill>
                    <a:schemeClr val="tx2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dirty="0"/>
                  </a:p>
                </p:txBody>
              </p:sp>
              <p:sp>
                <p:nvSpPr>
                  <p:cNvPr id="20" name="Rechtwinkliges Dreieck 19">
                    <a:extLst>
                      <a:ext uri="{FF2B5EF4-FFF2-40B4-BE49-F238E27FC236}">
                        <a16:creationId xmlns:a16="http://schemas.microsoft.com/office/drawing/2014/main" id="{F184047F-D9A8-2DD9-E8BC-600587DC5817}"/>
                      </a:ext>
                    </a:extLst>
                  </p:cNvPr>
                  <p:cNvSpPr/>
                  <p:nvPr/>
                </p:nvSpPr>
                <p:spPr>
                  <a:xfrm rot="16200000" flipV="1">
                    <a:off x="2228837" y="624181"/>
                    <a:ext cx="388196" cy="145229"/>
                  </a:xfrm>
                  <a:prstGeom prst="rtTriangle">
                    <a:avLst/>
                  </a:prstGeom>
                  <a:solidFill>
                    <a:schemeClr val="tx2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27" name="Rechteck 26">
                  <a:extLst>
                    <a:ext uri="{FF2B5EF4-FFF2-40B4-BE49-F238E27FC236}">
                      <a16:creationId xmlns:a16="http://schemas.microsoft.com/office/drawing/2014/main" id="{8239B3BA-7476-1D01-D08B-A30C5CBC0DBC}"/>
                    </a:ext>
                  </a:extLst>
                </p:cNvPr>
                <p:cNvSpPr/>
                <p:nvPr/>
              </p:nvSpPr>
              <p:spPr>
                <a:xfrm rot="5400000">
                  <a:off x="2092865" y="720786"/>
                  <a:ext cx="462844" cy="45719"/>
                </a:xfrm>
                <a:prstGeom prst="rect">
                  <a:avLst/>
                </a:prstGeom>
                <a:solidFill>
                  <a:schemeClr val="tx2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</p:grpSp>
        </p:grpSp>
        <p:sp>
          <p:nvSpPr>
            <p:cNvPr id="1049" name="Rechteck 1048">
              <a:extLst>
                <a:ext uri="{FF2B5EF4-FFF2-40B4-BE49-F238E27FC236}">
                  <a16:creationId xmlns:a16="http://schemas.microsoft.com/office/drawing/2014/main" id="{53ABCFAF-0920-2802-9A64-7A854CA031CD}"/>
                </a:ext>
              </a:extLst>
            </p:cNvPr>
            <p:cNvSpPr/>
            <p:nvPr/>
          </p:nvSpPr>
          <p:spPr>
            <a:xfrm rot="10800000">
              <a:off x="2785846" y="614759"/>
              <a:ext cx="817552" cy="95783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984020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D8F4B7-CAEB-826B-0C57-D9B9EEF6A6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uppieren 58">
            <a:extLst>
              <a:ext uri="{FF2B5EF4-FFF2-40B4-BE49-F238E27FC236}">
                <a16:creationId xmlns:a16="http://schemas.microsoft.com/office/drawing/2014/main" id="{13E617FD-1842-0D49-6FDA-6F81B0C0225B}"/>
              </a:ext>
            </a:extLst>
          </p:cNvPr>
          <p:cNvGrpSpPr/>
          <p:nvPr/>
        </p:nvGrpSpPr>
        <p:grpSpPr>
          <a:xfrm>
            <a:off x="-6759028" y="5023263"/>
            <a:ext cx="12072937" cy="3705898"/>
            <a:chOff x="-46659" y="2288241"/>
            <a:chExt cx="12072937" cy="3705898"/>
          </a:xfrm>
        </p:grpSpPr>
        <p:sp>
          <p:nvSpPr>
            <p:cNvPr id="2" name="Abgerundetes Rechteck 1">
              <a:extLst>
                <a:ext uri="{FF2B5EF4-FFF2-40B4-BE49-F238E27FC236}">
                  <a16:creationId xmlns:a16="http://schemas.microsoft.com/office/drawing/2014/main" id="{64023566-C779-F7DA-110A-968A17EB5966}"/>
                </a:ext>
              </a:extLst>
            </p:cNvPr>
            <p:cNvSpPr/>
            <p:nvPr/>
          </p:nvSpPr>
          <p:spPr>
            <a:xfrm>
              <a:off x="-46659" y="2288241"/>
              <a:ext cx="12072937" cy="3705898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26" name="Gruppieren 25">
              <a:extLst>
                <a:ext uri="{FF2B5EF4-FFF2-40B4-BE49-F238E27FC236}">
                  <a16:creationId xmlns:a16="http://schemas.microsoft.com/office/drawing/2014/main" id="{B87AF73E-FB3D-541F-3522-CF40896247A2}"/>
                </a:ext>
              </a:extLst>
            </p:cNvPr>
            <p:cNvGrpSpPr/>
            <p:nvPr/>
          </p:nvGrpSpPr>
          <p:grpSpPr>
            <a:xfrm>
              <a:off x="3320134" y="2881868"/>
              <a:ext cx="3115088" cy="2251750"/>
              <a:chOff x="2400303" y="3171825"/>
              <a:chExt cx="2473363" cy="1642150"/>
            </a:xfrm>
            <a:solidFill>
              <a:schemeClr val="bg1"/>
            </a:solidFill>
          </p:grpSpPr>
          <p:sp>
            <p:nvSpPr>
              <p:cNvPr id="3" name="Rechteck 2">
                <a:extLst>
                  <a:ext uri="{FF2B5EF4-FFF2-40B4-BE49-F238E27FC236}">
                    <a16:creationId xmlns:a16="http://schemas.microsoft.com/office/drawing/2014/main" id="{85C9F317-2761-138D-CBC5-F6BBD5E73849}"/>
                  </a:ext>
                </a:extLst>
              </p:cNvPr>
              <p:cNvSpPr/>
              <p:nvPr/>
            </p:nvSpPr>
            <p:spPr>
              <a:xfrm>
                <a:off x="2400303" y="3171825"/>
                <a:ext cx="1185863" cy="3571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7EDBD436-2C7D-4358-C168-2EEBB560A0BE}"/>
                  </a:ext>
                </a:extLst>
              </p:cNvPr>
              <p:cNvSpPr/>
              <p:nvPr/>
            </p:nvSpPr>
            <p:spPr>
              <a:xfrm rot="5400000">
                <a:off x="2814638" y="4042449"/>
                <a:ext cx="1185863" cy="3571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1D2E24C8-BBF3-FBD3-1568-B0131B91219F}"/>
                  </a:ext>
                </a:extLst>
              </p:cNvPr>
              <p:cNvSpPr/>
              <p:nvPr/>
            </p:nvSpPr>
            <p:spPr>
              <a:xfrm rot="5400000">
                <a:off x="3273465" y="4042449"/>
                <a:ext cx="1185863" cy="3571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4" name="Rechteck 23">
                <a:extLst>
                  <a:ext uri="{FF2B5EF4-FFF2-40B4-BE49-F238E27FC236}">
                    <a16:creationId xmlns:a16="http://schemas.microsoft.com/office/drawing/2014/main" id="{2F712C62-C1C2-3CB7-3D89-6A89F5F29F8E}"/>
                  </a:ext>
                </a:extLst>
              </p:cNvPr>
              <p:cNvSpPr/>
              <p:nvPr/>
            </p:nvSpPr>
            <p:spPr>
              <a:xfrm>
                <a:off x="3687802" y="4456787"/>
                <a:ext cx="1185863" cy="3571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5" name="Rechteck 24">
                <a:extLst>
                  <a:ext uri="{FF2B5EF4-FFF2-40B4-BE49-F238E27FC236}">
                    <a16:creationId xmlns:a16="http://schemas.microsoft.com/office/drawing/2014/main" id="{00FF1FC9-C97D-D1F2-5E93-7F754124D05D}"/>
                  </a:ext>
                </a:extLst>
              </p:cNvPr>
              <p:cNvSpPr/>
              <p:nvPr/>
            </p:nvSpPr>
            <p:spPr>
              <a:xfrm>
                <a:off x="3687803" y="3171825"/>
                <a:ext cx="1185863" cy="3571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49" name="Gruppieren 48">
              <a:extLst>
                <a:ext uri="{FF2B5EF4-FFF2-40B4-BE49-F238E27FC236}">
                  <a16:creationId xmlns:a16="http://schemas.microsoft.com/office/drawing/2014/main" id="{85623FD4-35BC-3FEC-ABF6-E12B38C9B478}"/>
                </a:ext>
              </a:extLst>
            </p:cNvPr>
            <p:cNvGrpSpPr/>
            <p:nvPr/>
          </p:nvGrpSpPr>
          <p:grpSpPr>
            <a:xfrm>
              <a:off x="6721576" y="3477821"/>
              <a:ext cx="4640404" cy="1800861"/>
              <a:chOff x="5905145" y="3429000"/>
              <a:chExt cx="4640404" cy="1800861"/>
            </a:xfrm>
          </p:grpSpPr>
          <p:sp>
            <p:nvSpPr>
              <p:cNvPr id="28" name="Rechteck 27">
                <a:extLst>
                  <a:ext uri="{FF2B5EF4-FFF2-40B4-BE49-F238E27FC236}">
                    <a16:creationId xmlns:a16="http://schemas.microsoft.com/office/drawing/2014/main" id="{CFE91249-32BB-829D-6E02-E48FE4FA7D6C}"/>
                  </a:ext>
                </a:extLst>
              </p:cNvPr>
              <p:cNvSpPr/>
              <p:nvPr/>
            </p:nvSpPr>
            <p:spPr>
              <a:xfrm>
                <a:off x="6756086" y="3449518"/>
                <a:ext cx="1185863" cy="357188"/>
              </a:xfrm>
              <a:prstGeom prst="rect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9" name="Rechteck 28">
                <a:extLst>
                  <a:ext uri="{FF2B5EF4-FFF2-40B4-BE49-F238E27FC236}">
                    <a16:creationId xmlns:a16="http://schemas.microsoft.com/office/drawing/2014/main" id="{682DE7F3-58DF-2589-144A-E42934113AA7}"/>
                  </a:ext>
                </a:extLst>
              </p:cNvPr>
              <p:cNvSpPr/>
              <p:nvPr/>
            </p:nvSpPr>
            <p:spPr>
              <a:xfrm rot="5400000">
                <a:off x="7170421" y="4320142"/>
                <a:ext cx="1185863" cy="357188"/>
              </a:xfrm>
              <a:prstGeom prst="rect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0" name="Rechteck 29">
                <a:extLst>
                  <a:ext uri="{FF2B5EF4-FFF2-40B4-BE49-F238E27FC236}">
                    <a16:creationId xmlns:a16="http://schemas.microsoft.com/office/drawing/2014/main" id="{49A5B201-49D6-1480-4C4C-6DE9194A81DD}"/>
                  </a:ext>
                </a:extLst>
              </p:cNvPr>
              <p:cNvSpPr/>
              <p:nvPr/>
            </p:nvSpPr>
            <p:spPr>
              <a:xfrm rot="5400000">
                <a:off x="7629248" y="4320142"/>
                <a:ext cx="1185863" cy="357188"/>
              </a:xfrm>
              <a:prstGeom prst="rect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1" name="Rechteck 30">
                <a:extLst>
                  <a:ext uri="{FF2B5EF4-FFF2-40B4-BE49-F238E27FC236}">
                    <a16:creationId xmlns:a16="http://schemas.microsoft.com/office/drawing/2014/main" id="{296FBD67-53EC-597D-9E2E-FA0A496A53A1}"/>
                  </a:ext>
                </a:extLst>
              </p:cNvPr>
              <p:cNvSpPr/>
              <p:nvPr/>
            </p:nvSpPr>
            <p:spPr>
              <a:xfrm rot="16200000">
                <a:off x="8457924" y="4320142"/>
                <a:ext cx="1185863" cy="357188"/>
              </a:xfrm>
              <a:prstGeom prst="rect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2" name="Rechteck 31">
                <a:extLst>
                  <a:ext uri="{FF2B5EF4-FFF2-40B4-BE49-F238E27FC236}">
                    <a16:creationId xmlns:a16="http://schemas.microsoft.com/office/drawing/2014/main" id="{29CB25CD-B9C1-DF36-C0E4-C07DB710D01F}"/>
                  </a:ext>
                </a:extLst>
              </p:cNvPr>
              <p:cNvSpPr/>
              <p:nvPr/>
            </p:nvSpPr>
            <p:spPr>
              <a:xfrm>
                <a:off x="8043586" y="3449518"/>
                <a:ext cx="1185863" cy="357188"/>
              </a:xfrm>
              <a:prstGeom prst="rect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3" name="Rechteck 32">
                <a:extLst>
                  <a:ext uri="{FF2B5EF4-FFF2-40B4-BE49-F238E27FC236}">
                    <a16:creationId xmlns:a16="http://schemas.microsoft.com/office/drawing/2014/main" id="{2A7DE1BF-EE49-6EA8-6B85-F56195B358E0}"/>
                  </a:ext>
                </a:extLst>
              </p:cNvPr>
              <p:cNvSpPr/>
              <p:nvPr/>
            </p:nvSpPr>
            <p:spPr>
              <a:xfrm>
                <a:off x="8457922" y="4182726"/>
                <a:ext cx="357189" cy="357188"/>
              </a:xfrm>
              <a:prstGeom prst="rect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4" name="Rechteck 33">
                <a:extLst>
                  <a:ext uri="{FF2B5EF4-FFF2-40B4-BE49-F238E27FC236}">
                    <a16:creationId xmlns:a16="http://schemas.microsoft.com/office/drawing/2014/main" id="{18823B16-46C4-3019-F205-DC5247845A48}"/>
                  </a:ext>
                </a:extLst>
              </p:cNvPr>
              <p:cNvSpPr/>
              <p:nvPr/>
            </p:nvSpPr>
            <p:spPr>
              <a:xfrm rot="5400000">
                <a:off x="8945347" y="4299624"/>
                <a:ext cx="1185863" cy="357188"/>
              </a:xfrm>
              <a:prstGeom prst="rect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5" name="Rechteck 34">
                <a:extLst>
                  <a:ext uri="{FF2B5EF4-FFF2-40B4-BE49-F238E27FC236}">
                    <a16:creationId xmlns:a16="http://schemas.microsoft.com/office/drawing/2014/main" id="{036A9A75-BCC8-A167-F9C3-E00F79D88970}"/>
                  </a:ext>
                </a:extLst>
              </p:cNvPr>
              <p:cNvSpPr/>
              <p:nvPr/>
            </p:nvSpPr>
            <p:spPr>
              <a:xfrm rot="16200000">
                <a:off x="9821757" y="3816122"/>
                <a:ext cx="1090396" cy="357188"/>
              </a:xfrm>
              <a:prstGeom prst="rect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6" name="Rechteck 35">
                <a:extLst>
                  <a:ext uri="{FF2B5EF4-FFF2-40B4-BE49-F238E27FC236}">
                    <a16:creationId xmlns:a16="http://schemas.microsoft.com/office/drawing/2014/main" id="{9E345D46-F5A5-DE76-190C-C9ABEFF0DDE9}"/>
                  </a:ext>
                </a:extLst>
              </p:cNvPr>
              <p:cNvSpPr/>
              <p:nvPr/>
            </p:nvSpPr>
            <p:spPr>
              <a:xfrm>
                <a:off x="9359685" y="3429000"/>
                <a:ext cx="1185863" cy="357188"/>
              </a:xfrm>
              <a:prstGeom prst="rect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7" name="Rechteck 36">
                <a:extLst>
                  <a:ext uri="{FF2B5EF4-FFF2-40B4-BE49-F238E27FC236}">
                    <a16:creationId xmlns:a16="http://schemas.microsoft.com/office/drawing/2014/main" id="{823E8E02-95C1-38DE-FFF0-CD4F11BBEC25}"/>
                  </a:ext>
                </a:extLst>
              </p:cNvPr>
              <p:cNvSpPr/>
              <p:nvPr/>
            </p:nvSpPr>
            <p:spPr>
              <a:xfrm>
                <a:off x="9774021" y="4162208"/>
                <a:ext cx="357189" cy="357188"/>
              </a:xfrm>
              <a:prstGeom prst="rect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8" name="Rechteck 37">
                <a:extLst>
                  <a:ext uri="{FF2B5EF4-FFF2-40B4-BE49-F238E27FC236}">
                    <a16:creationId xmlns:a16="http://schemas.microsoft.com/office/drawing/2014/main" id="{AE6E2DBB-BEDD-2963-AA6B-E9ACD63EF582}"/>
                  </a:ext>
                </a:extLst>
              </p:cNvPr>
              <p:cNvSpPr/>
              <p:nvPr/>
            </p:nvSpPr>
            <p:spPr>
              <a:xfrm flipV="1">
                <a:off x="5905145" y="5133618"/>
                <a:ext cx="1443872" cy="96243"/>
              </a:xfrm>
              <a:prstGeom prst="rect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48" name="Gruppieren 47">
              <a:extLst>
                <a:ext uri="{FF2B5EF4-FFF2-40B4-BE49-F238E27FC236}">
                  <a16:creationId xmlns:a16="http://schemas.microsoft.com/office/drawing/2014/main" id="{EA164DC0-EEE2-637B-B293-82EC1BA5AC6A}"/>
                </a:ext>
              </a:extLst>
            </p:cNvPr>
            <p:cNvGrpSpPr/>
            <p:nvPr/>
          </p:nvGrpSpPr>
          <p:grpSpPr>
            <a:xfrm>
              <a:off x="892465" y="3476777"/>
              <a:ext cx="2852361" cy="1614891"/>
              <a:chOff x="892465" y="3476777"/>
              <a:chExt cx="2852361" cy="1614891"/>
            </a:xfrm>
          </p:grpSpPr>
          <p:grpSp>
            <p:nvGrpSpPr>
              <p:cNvPr id="46" name="Gruppieren 45">
                <a:extLst>
                  <a:ext uri="{FF2B5EF4-FFF2-40B4-BE49-F238E27FC236}">
                    <a16:creationId xmlns:a16="http://schemas.microsoft.com/office/drawing/2014/main" id="{B80325FB-F431-7FA3-B77F-75C4A3BE2A9E}"/>
                  </a:ext>
                </a:extLst>
              </p:cNvPr>
              <p:cNvGrpSpPr/>
              <p:nvPr/>
            </p:nvGrpSpPr>
            <p:grpSpPr>
              <a:xfrm>
                <a:off x="892465" y="3476777"/>
                <a:ext cx="1778234" cy="1614891"/>
                <a:chOff x="1081763" y="3477179"/>
                <a:chExt cx="1778234" cy="1614891"/>
              </a:xfrm>
            </p:grpSpPr>
            <p:sp>
              <p:nvSpPr>
                <p:cNvPr id="39" name="Rechteck 38">
                  <a:extLst>
                    <a:ext uri="{FF2B5EF4-FFF2-40B4-BE49-F238E27FC236}">
                      <a16:creationId xmlns:a16="http://schemas.microsoft.com/office/drawing/2014/main" id="{8525512E-46E3-5BFD-A8B7-F39D5F74E67E}"/>
                    </a:ext>
                  </a:extLst>
                </p:cNvPr>
                <p:cNvSpPr/>
                <p:nvPr/>
              </p:nvSpPr>
              <p:spPr>
                <a:xfrm rot="5400000">
                  <a:off x="608841" y="4261558"/>
                  <a:ext cx="1303034" cy="357188"/>
                </a:xfrm>
                <a:prstGeom prst="rect">
                  <a:avLst/>
                </a:prstGeom>
                <a:solidFill>
                  <a:schemeClr val="tx2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1" name="Parallelogramm 40">
                  <a:extLst>
                    <a:ext uri="{FF2B5EF4-FFF2-40B4-BE49-F238E27FC236}">
                      <a16:creationId xmlns:a16="http://schemas.microsoft.com/office/drawing/2014/main" id="{7B0DCD0A-DA1D-B43B-DC78-F66AECE29F4E}"/>
                    </a:ext>
                  </a:extLst>
                </p:cNvPr>
                <p:cNvSpPr/>
                <p:nvPr/>
              </p:nvSpPr>
              <p:spPr>
                <a:xfrm rot="10800000" flipH="1">
                  <a:off x="1521820" y="3905804"/>
                  <a:ext cx="893921" cy="757238"/>
                </a:xfrm>
                <a:prstGeom prst="parallelogram">
                  <a:avLst>
                    <a:gd name="adj" fmla="val 67070"/>
                  </a:avLst>
                </a:prstGeom>
                <a:solidFill>
                  <a:schemeClr val="tx2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2" name="Rechteck 41">
                  <a:extLst>
                    <a:ext uri="{FF2B5EF4-FFF2-40B4-BE49-F238E27FC236}">
                      <a16:creationId xmlns:a16="http://schemas.microsoft.com/office/drawing/2014/main" id="{840BF562-B899-3E12-F909-189F9D783B6D}"/>
                    </a:ext>
                  </a:extLst>
                </p:cNvPr>
                <p:cNvSpPr/>
                <p:nvPr/>
              </p:nvSpPr>
              <p:spPr>
                <a:xfrm rot="10800000">
                  <a:off x="1081763" y="3477179"/>
                  <a:ext cx="778267" cy="357188"/>
                </a:xfrm>
                <a:prstGeom prst="rect">
                  <a:avLst/>
                </a:prstGeom>
                <a:solidFill>
                  <a:schemeClr val="tx2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3" name="Rechteck 42">
                  <a:extLst>
                    <a:ext uri="{FF2B5EF4-FFF2-40B4-BE49-F238E27FC236}">
                      <a16:creationId xmlns:a16="http://schemas.microsoft.com/office/drawing/2014/main" id="{C01D6965-6458-ED27-796E-A122E5ACC58C}"/>
                    </a:ext>
                  </a:extLst>
                </p:cNvPr>
                <p:cNvSpPr/>
                <p:nvPr/>
              </p:nvSpPr>
              <p:spPr>
                <a:xfrm rot="10800000">
                  <a:off x="2042445" y="4734882"/>
                  <a:ext cx="817552" cy="357188"/>
                </a:xfrm>
                <a:prstGeom prst="rect">
                  <a:avLst/>
                </a:prstGeom>
                <a:solidFill>
                  <a:schemeClr val="tx2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45" name="Rechteck 44">
                  <a:extLst>
                    <a:ext uri="{FF2B5EF4-FFF2-40B4-BE49-F238E27FC236}">
                      <a16:creationId xmlns:a16="http://schemas.microsoft.com/office/drawing/2014/main" id="{396001E5-2FB7-895E-A107-E4AD0067B21F}"/>
                    </a:ext>
                  </a:extLst>
                </p:cNvPr>
                <p:cNvSpPr/>
                <p:nvPr/>
              </p:nvSpPr>
              <p:spPr>
                <a:xfrm rot="5400000">
                  <a:off x="1874159" y="4105830"/>
                  <a:ext cx="1614488" cy="357188"/>
                </a:xfrm>
                <a:prstGeom prst="rect">
                  <a:avLst/>
                </a:prstGeom>
                <a:solidFill>
                  <a:schemeClr val="tx2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47" name="Rechteck 46">
                <a:extLst>
                  <a:ext uri="{FF2B5EF4-FFF2-40B4-BE49-F238E27FC236}">
                    <a16:creationId xmlns:a16="http://schemas.microsoft.com/office/drawing/2014/main" id="{9B69E927-E9AC-09C2-684E-525BE3E15BC7}"/>
                  </a:ext>
                </a:extLst>
              </p:cNvPr>
              <p:cNvSpPr/>
              <p:nvPr/>
            </p:nvSpPr>
            <p:spPr>
              <a:xfrm rot="10800000">
                <a:off x="2927274" y="4316641"/>
                <a:ext cx="817552" cy="89357"/>
              </a:xfrm>
              <a:prstGeom prst="rect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4E836425-9D2C-2696-7F60-DF20CB51743B}"/>
              </a:ext>
            </a:extLst>
          </p:cNvPr>
          <p:cNvGrpSpPr/>
          <p:nvPr/>
        </p:nvGrpSpPr>
        <p:grpSpPr>
          <a:xfrm>
            <a:off x="-6940479" y="954306"/>
            <a:ext cx="12435841" cy="3705898"/>
            <a:chOff x="-138673" y="473859"/>
            <a:chExt cx="12435841" cy="3705898"/>
          </a:xfrm>
        </p:grpSpPr>
        <p:sp>
          <p:nvSpPr>
            <p:cNvPr id="61" name="Abgerundetes Rechteck 60">
              <a:extLst>
                <a:ext uri="{FF2B5EF4-FFF2-40B4-BE49-F238E27FC236}">
                  <a16:creationId xmlns:a16="http://schemas.microsoft.com/office/drawing/2014/main" id="{34F8895B-DA94-A7A1-44BA-51ABA870110E}"/>
                </a:ext>
              </a:extLst>
            </p:cNvPr>
            <p:cNvSpPr/>
            <p:nvPr/>
          </p:nvSpPr>
          <p:spPr>
            <a:xfrm>
              <a:off x="-138673" y="473859"/>
              <a:ext cx="12435841" cy="3705898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62" name="Gruppieren 61">
              <a:extLst>
                <a:ext uri="{FF2B5EF4-FFF2-40B4-BE49-F238E27FC236}">
                  <a16:creationId xmlns:a16="http://schemas.microsoft.com/office/drawing/2014/main" id="{A5B22F3D-6FDE-6110-E190-50FD672A7630}"/>
                </a:ext>
              </a:extLst>
            </p:cNvPr>
            <p:cNvGrpSpPr/>
            <p:nvPr/>
          </p:nvGrpSpPr>
          <p:grpSpPr>
            <a:xfrm>
              <a:off x="3228120" y="1067486"/>
              <a:ext cx="3115088" cy="2251750"/>
              <a:chOff x="2400303" y="3171825"/>
              <a:chExt cx="2473363" cy="1642150"/>
            </a:xfrm>
            <a:solidFill>
              <a:schemeClr val="bg1"/>
            </a:solidFill>
          </p:grpSpPr>
          <p:sp>
            <p:nvSpPr>
              <p:cNvPr id="1044" name="Rechteck 1043">
                <a:extLst>
                  <a:ext uri="{FF2B5EF4-FFF2-40B4-BE49-F238E27FC236}">
                    <a16:creationId xmlns:a16="http://schemas.microsoft.com/office/drawing/2014/main" id="{5D99AF9E-8D52-70CE-599E-A5ED5ADFEF4A}"/>
                  </a:ext>
                </a:extLst>
              </p:cNvPr>
              <p:cNvSpPr/>
              <p:nvPr/>
            </p:nvSpPr>
            <p:spPr>
              <a:xfrm>
                <a:off x="2400303" y="3171825"/>
                <a:ext cx="1185863" cy="3571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45" name="Rechteck 1044">
                <a:extLst>
                  <a:ext uri="{FF2B5EF4-FFF2-40B4-BE49-F238E27FC236}">
                    <a16:creationId xmlns:a16="http://schemas.microsoft.com/office/drawing/2014/main" id="{CA6C43EA-2BC7-3A71-D4FE-660354E5449F}"/>
                  </a:ext>
                </a:extLst>
              </p:cNvPr>
              <p:cNvSpPr/>
              <p:nvPr/>
            </p:nvSpPr>
            <p:spPr>
              <a:xfrm rot="5400000">
                <a:off x="2814638" y="4042449"/>
                <a:ext cx="1185863" cy="3571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46" name="Rechteck 1045">
                <a:extLst>
                  <a:ext uri="{FF2B5EF4-FFF2-40B4-BE49-F238E27FC236}">
                    <a16:creationId xmlns:a16="http://schemas.microsoft.com/office/drawing/2014/main" id="{5848C355-E03F-D469-9D92-4869B9BED75E}"/>
                  </a:ext>
                </a:extLst>
              </p:cNvPr>
              <p:cNvSpPr/>
              <p:nvPr/>
            </p:nvSpPr>
            <p:spPr>
              <a:xfrm rot="5400000">
                <a:off x="3273465" y="4042449"/>
                <a:ext cx="1185863" cy="3571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47" name="Rechteck 1046">
                <a:extLst>
                  <a:ext uri="{FF2B5EF4-FFF2-40B4-BE49-F238E27FC236}">
                    <a16:creationId xmlns:a16="http://schemas.microsoft.com/office/drawing/2014/main" id="{5DD76D23-1FD1-0211-6FB4-1C3391183CDE}"/>
                  </a:ext>
                </a:extLst>
              </p:cNvPr>
              <p:cNvSpPr/>
              <p:nvPr/>
            </p:nvSpPr>
            <p:spPr>
              <a:xfrm>
                <a:off x="3687802" y="4456787"/>
                <a:ext cx="1185863" cy="3571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48" name="Rechteck 1047">
                <a:extLst>
                  <a:ext uri="{FF2B5EF4-FFF2-40B4-BE49-F238E27FC236}">
                    <a16:creationId xmlns:a16="http://schemas.microsoft.com/office/drawing/2014/main" id="{BAC8B4FA-FBE7-D718-8DA0-3BD007BA6D37}"/>
                  </a:ext>
                </a:extLst>
              </p:cNvPr>
              <p:cNvSpPr/>
              <p:nvPr/>
            </p:nvSpPr>
            <p:spPr>
              <a:xfrm>
                <a:off x="3687803" y="3171825"/>
                <a:ext cx="1185863" cy="3571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63" name="Gruppieren 62">
              <a:extLst>
                <a:ext uri="{FF2B5EF4-FFF2-40B4-BE49-F238E27FC236}">
                  <a16:creationId xmlns:a16="http://schemas.microsoft.com/office/drawing/2014/main" id="{D344824E-A1E1-1840-B8D3-6B653399F4A1}"/>
                </a:ext>
              </a:extLst>
            </p:cNvPr>
            <p:cNvGrpSpPr/>
            <p:nvPr/>
          </p:nvGrpSpPr>
          <p:grpSpPr>
            <a:xfrm>
              <a:off x="6617682" y="1366067"/>
              <a:ext cx="5292364" cy="2098233"/>
              <a:chOff x="6003245" y="3429000"/>
              <a:chExt cx="4542304" cy="1800861"/>
            </a:xfrm>
          </p:grpSpPr>
          <p:sp>
            <p:nvSpPr>
              <p:cNvPr id="1033" name="Rechteck 1032">
                <a:extLst>
                  <a:ext uri="{FF2B5EF4-FFF2-40B4-BE49-F238E27FC236}">
                    <a16:creationId xmlns:a16="http://schemas.microsoft.com/office/drawing/2014/main" id="{58CDE9FA-5472-4E24-27EA-B24F6C7C7D2F}"/>
                  </a:ext>
                </a:extLst>
              </p:cNvPr>
              <p:cNvSpPr/>
              <p:nvPr/>
            </p:nvSpPr>
            <p:spPr>
              <a:xfrm>
                <a:off x="6756086" y="3449518"/>
                <a:ext cx="1185863" cy="357188"/>
              </a:xfrm>
              <a:prstGeom prst="rect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34" name="Rechteck 1033">
                <a:extLst>
                  <a:ext uri="{FF2B5EF4-FFF2-40B4-BE49-F238E27FC236}">
                    <a16:creationId xmlns:a16="http://schemas.microsoft.com/office/drawing/2014/main" id="{A23B7326-4BAD-C381-637A-EB64B5EE8A46}"/>
                  </a:ext>
                </a:extLst>
              </p:cNvPr>
              <p:cNvSpPr/>
              <p:nvPr/>
            </p:nvSpPr>
            <p:spPr>
              <a:xfrm rot="5400000">
                <a:off x="7170421" y="4320142"/>
                <a:ext cx="1185863" cy="357188"/>
              </a:xfrm>
              <a:prstGeom prst="rect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35" name="Rechteck 1034">
                <a:extLst>
                  <a:ext uri="{FF2B5EF4-FFF2-40B4-BE49-F238E27FC236}">
                    <a16:creationId xmlns:a16="http://schemas.microsoft.com/office/drawing/2014/main" id="{F7009C6B-1E9A-0379-9FD4-D32AE231DF96}"/>
                  </a:ext>
                </a:extLst>
              </p:cNvPr>
              <p:cNvSpPr/>
              <p:nvPr/>
            </p:nvSpPr>
            <p:spPr>
              <a:xfrm rot="5400000">
                <a:off x="7629248" y="4320142"/>
                <a:ext cx="1185863" cy="357188"/>
              </a:xfrm>
              <a:prstGeom prst="rect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36" name="Rechteck 1035">
                <a:extLst>
                  <a:ext uri="{FF2B5EF4-FFF2-40B4-BE49-F238E27FC236}">
                    <a16:creationId xmlns:a16="http://schemas.microsoft.com/office/drawing/2014/main" id="{C36EC48C-FE7A-486F-9738-2B4CFCF457EE}"/>
                  </a:ext>
                </a:extLst>
              </p:cNvPr>
              <p:cNvSpPr/>
              <p:nvPr/>
            </p:nvSpPr>
            <p:spPr>
              <a:xfrm rot="16200000">
                <a:off x="8457924" y="4320142"/>
                <a:ext cx="1185863" cy="357188"/>
              </a:xfrm>
              <a:prstGeom prst="rect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37" name="Rechteck 1036">
                <a:extLst>
                  <a:ext uri="{FF2B5EF4-FFF2-40B4-BE49-F238E27FC236}">
                    <a16:creationId xmlns:a16="http://schemas.microsoft.com/office/drawing/2014/main" id="{ACB6B0DF-5408-E2B9-CA6C-1D8103A38813}"/>
                  </a:ext>
                </a:extLst>
              </p:cNvPr>
              <p:cNvSpPr/>
              <p:nvPr/>
            </p:nvSpPr>
            <p:spPr>
              <a:xfrm>
                <a:off x="8043586" y="3449518"/>
                <a:ext cx="1185863" cy="357188"/>
              </a:xfrm>
              <a:prstGeom prst="rect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38" name="Rechteck 1037">
                <a:extLst>
                  <a:ext uri="{FF2B5EF4-FFF2-40B4-BE49-F238E27FC236}">
                    <a16:creationId xmlns:a16="http://schemas.microsoft.com/office/drawing/2014/main" id="{FEC7BADE-E5D4-5315-7A19-7AE2D44ADB32}"/>
                  </a:ext>
                </a:extLst>
              </p:cNvPr>
              <p:cNvSpPr/>
              <p:nvPr/>
            </p:nvSpPr>
            <p:spPr>
              <a:xfrm>
                <a:off x="8457922" y="4182726"/>
                <a:ext cx="357189" cy="357188"/>
              </a:xfrm>
              <a:prstGeom prst="rect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39" name="Rechteck 1038">
                <a:extLst>
                  <a:ext uri="{FF2B5EF4-FFF2-40B4-BE49-F238E27FC236}">
                    <a16:creationId xmlns:a16="http://schemas.microsoft.com/office/drawing/2014/main" id="{45829584-6515-FAE4-D313-0B90E782FBE7}"/>
                  </a:ext>
                </a:extLst>
              </p:cNvPr>
              <p:cNvSpPr/>
              <p:nvPr/>
            </p:nvSpPr>
            <p:spPr>
              <a:xfrm rot="5400000">
                <a:off x="8945347" y="4299624"/>
                <a:ext cx="1185863" cy="357188"/>
              </a:xfrm>
              <a:prstGeom prst="rect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40" name="Rechteck 1039">
                <a:extLst>
                  <a:ext uri="{FF2B5EF4-FFF2-40B4-BE49-F238E27FC236}">
                    <a16:creationId xmlns:a16="http://schemas.microsoft.com/office/drawing/2014/main" id="{17914EB6-FB8E-CE39-70BF-BB4968B19E91}"/>
                  </a:ext>
                </a:extLst>
              </p:cNvPr>
              <p:cNvSpPr/>
              <p:nvPr/>
            </p:nvSpPr>
            <p:spPr>
              <a:xfrm rot="16200000">
                <a:off x="9821757" y="3816122"/>
                <a:ext cx="1090396" cy="357188"/>
              </a:xfrm>
              <a:prstGeom prst="rect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41" name="Rechteck 1040">
                <a:extLst>
                  <a:ext uri="{FF2B5EF4-FFF2-40B4-BE49-F238E27FC236}">
                    <a16:creationId xmlns:a16="http://schemas.microsoft.com/office/drawing/2014/main" id="{38098F0C-DE9F-4B8D-D402-3DF8381E75CB}"/>
                  </a:ext>
                </a:extLst>
              </p:cNvPr>
              <p:cNvSpPr/>
              <p:nvPr/>
            </p:nvSpPr>
            <p:spPr>
              <a:xfrm>
                <a:off x="9359685" y="3429000"/>
                <a:ext cx="1185863" cy="357188"/>
              </a:xfrm>
              <a:prstGeom prst="rect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42" name="Rechteck 1041">
                <a:extLst>
                  <a:ext uri="{FF2B5EF4-FFF2-40B4-BE49-F238E27FC236}">
                    <a16:creationId xmlns:a16="http://schemas.microsoft.com/office/drawing/2014/main" id="{4602F465-F485-F790-443B-950694FB7725}"/>
                  </a:ext>
                </a:extLst>
              </p:cNvPr>
              <p:cNvSpPr/>
              <p:nvPr/>
            </p:nvSpPr>
            <p:spPr>
              <a:xfrm>
                <a:off x="9774021" y="4162208"/>
                <a:ext cx="357189" cy="357188"/>
              </a:xfrm>
              <a:prstGeom prst="rect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43" name="Rechteck 1042">
                <a:extLst>
                  <a:ext uri="{FF2B5EF4-FFF2-40B4-BE49-F238E27FC236}">
                    <a16:creationId xmlns:a16="http://schemas.microsoft.com/office/drawing/2014/main" id="{BDA23AD7-472E-6A90-76BF-883DE747258F}"/>
                  </a:ext>
                </a:extLst>
              </p:cNvPr>
              <p:cNvSpPr/>
              <p:nvPr/>
            </p:nvSpPr>
            <p:spPr>
              <a:xfrm flipV="1">
                <a:off x="6003245" y="5133618"/>
                <a:ext cx="1328610" cy="96243"/>
              </a:xfrm>
              <a:prstGeom prst="rect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050" name="Gruppieren 1049">
              <a:extLst>
                <a:ext uri="{FF2B5EF4-FFF2-40B4-BE49-F238E27FC236}">
                  <a16:creationId xmlns:a16="http://schemas.microsoft.com/office/drawing/2014/main" id="{6D3B63AC-CA3A-6474-A34D-634647F7944E}"/>
                </a:ext>
              </a:extLst>
            </p:cNvPr>
            <p:cNvGrpSpPr/>
            <p:nvPr/>
          </p:nvGrpSpPr>
          <p:grpSpPr>
            <a:xfrm>
              <a:off x="158509" y="1346441"/>
              <a:ext cx="3369614" cy="1967546"/>
              <a:chOff x="711343" y="-251936"/>
              <a:chExt cx="2892055" cy="1688695"/>
            </a:xfrm>
          </p:grpSpPr>
          <p:grpSp>
            <p:nvGrpSpPr>
              <p:cNvPr id="9" name="Gruppieren 8">
                <a:extLst>
                  <a:ext uri="{FF2B5EF4-FFF2-40B4-BE49-F238E27FC236}">
                    <a16:creationId xmlns:a16="http://schemas.microsoft.com/office/drawing/2014/main" id="{94FF5808-ACE4-9B33-B60E-61062EEA6820}"/>
                  </a:ext>
                </a:extLst>
              </p:cNvPr>
              <p:cNvGrpSpPr/>
              <p:nvPr/>
            </p:nvGrpSpPr>
            <p:grpSpPr>
              <a:xfrm>
                <a:off x="711343" y="-251936"/>
                <a:ext cx="1828928" cy="1688695"/>
                <a:chOff x="1502022" y="505873"/>
                <a:chExt cx="1828928" cy="1688695"/>
              </a:xfrm>
            </p:grpSpPr>
            <p:sp>
              <p:nvSpPr>
                <p:cNvPr id="12" name="Halber Rahmen 11">
                  <a:extLst>
                    <a:ext uri="{FF2B5EF4-FFF2-40B4-BE49-F238E27FC236}">
                      <a16:creationId xmlns:a16="http://schemas.microsoft.com/office/drawing/2014/main" id="{044204EA-E7BE-9B21-DEF5-4CD0BE4268F1}"/>
                    </a:ext>
                  </a:extLst>
                </p:cNvPr>
                <p:cNvSpPr/>
                <p:nvPr/>
              </p:nvSpPr>
              <p:spPr>
                <a:xfrm>
                  <a:off x="1502364" y="505873"/>
                  <a:ext cx="779571" cy="1458204"/>
                </a:xfrm>
                <a:prstGeom prst="halfFrame">
                  <a:avLst>
                    <a:gd name="adj1" fmla="val 47701"/>
                    <a:gd name="adj2" fmla="val 44348"/>
                  </a:avLst>
                </a:prstGeom>
                <a:solidFill>
                  <a:schemeClr val="tx2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" name="Rechteck 16">
                  <a:extLst>
                    <a:ext uri="{FF2B5EF4-FFF2-40B4-BE49-F238E27FC236}">
                      <a16:creationId xmlns:a16="http://schemas.microsoft.com/office/drawing/2014/main" id="{7ACAA365-A61A-49AD-0180-818943B7EECC}"/>
                    </a:ext>
                  </a:extLst>
                </p:cNvPr>
                <p:cNvSpPr/>
                <p:nvPr/>
              </p:nvSpPr>
              <p:spPr>
                <a:xfrm rot="5400000">
                  <a:off x="972982" y="1298814"/>
                  <a:ext cx="1415268" cy="357188"/>
                </a:xfrm>
                <a:prstGeom prst="rect">
                  <a:avLst/>
                </a:prstGeom>
                <a:solidFill>
                  <a:schemeClr val="tx2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22" name="Rechteck 21">
                  <a:extLst>
                    <a:ext uri="{FF2B5EF4-FFF2-40B4-BE49-F238E27FC236}">
                      <a16:creationId xmlns:a16="http://schemas.microsoft.com/office/drawing/2014/main" id="{9A9A350D-87C6-130B-27F1-3902C5B988EA}"/>
                    </a:ext>
                  </a:extLst>
                </p:cNvPr>
                <p:cNvSpPr/>
                <p:nvPr/>
              </p:nvSpPr>
              <p:spPr>
                <a:xfrm rot="10800000">
                  <a:off x="2486025" y="1838167"/>
                  <a:ext cx="825874" cy="356400"/>
                </a:xfrm>
                <a:prstGeom prst="rect">
                  <a:avLst/>
                </a:prstGeom>
                <a:solidFill>
                  <a:schemeClr val="tx2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23" name="Rechteck 22">
                  <a:extLst>
                    <a:ext uri="{FF2B5EF4-FFF2-40B4-BE49-F238E27FC236}">
                      <a16:creationId xmlns:a16="http://schemas.microsoft.com/office/drawing/2014/main" id="{62A18AF4-EE60-FD66-ACD9-3952F7B448B2}"/>
                    </a:ext>
                  </a:extLst>
                </p:cNvPr>
                <p:cNvSpPr/>
                <p:nvPr/>
              </p:nvSpPr>
              <p:spPr>
                <a:xfrm rot="5400000">
                  <a:off x="2311184" y="1174803"/>
                  <a:ext cx="1682343" cy="357188"/>
                </a:xfrm>
                <a:prstGeom prst="rect">
                  <a:avLst/>
                </a:prstGeom>
                <a:solidFill>
                  <a:schemeClr val="tx2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grpSp>
              <p:nvGrpSpPr>
                <p:cNvPr id="40" name="Gruppieren 39">
                  <a:extLst>
                    <a:ext uri="{FF2B5EF4-FFF2-40B4-BE49-F238E27FC236}">
                      <a16:creationId xmlns:a16="http://schemas.microsoft.com/office/drawing/2014/main" id="{7C0976D5-2E42-004C-C688-870AB756ED6C}"/>
                    </a:ext>
                  </a:extLst>
                </p:cNvPr>
                <p:cNvGrpSpPr/>
                <p:nvPr/>
              </p:nvGrpSpPr>
              <p:grpSpPr>
                <a:xfrm>
                  <a:off x="2139022" y="509048"/>
                  <a:ext cx="779979" cy="1278477"/>
                  <a:chOff x="2107272" y="509048"/>
                  <a:chExt cx="779979" cy="1278477"/>
                </a:xfrm>
              </p:grpSpPr>
              <p:grpSp>
                <p:nvGrpSpPr>
                  <p:cNvPr id="21" name="Gruppieren 20">
                    <a:extLst>
                      <a:ext uri="{FF2B5EF4-FFF2-40B4-BE49-F238E27FC236}">
                        <a16:creationId xmlns:a16="http://schemas.microsoft.com/office/drawing/2014/main" id="{16832543-C87A-7FCB-BB27-B1A463230FDF}"/>
                      </a:ext>
                    </a:extLst>
                  </p:cNvPr>
                  <p:cNvGrpSpPr/>
                  <p:nvPr/>
                </p:nvGrpSpPr>
                <p:grpSpPr>
                  <a:xfrm>
                    <a:off x="2107272" y="509048"/>
                    <a:ext cx="779979" cy="1278477"/>
                    <a:chOff x="2110447" y="502698"/>
                    <a:chExt cx="779979" cy="1278477"/>
                  </a:xfrm>
                </p:grpSpPr>
                <p:sp>
                  <p:nvSpPr>
                    <p:cNvPr id="13" name="Parallelogramm 12">
                      <a:extLst>
                        <a:ext uri="{FF2B5EF4-FFF2-40B4-BE49-F238E27FC236}">
                          <a16:creationId xmlns:a16="http://schemas.microsoft.com/office/drawing/2014/main" id="{DC275F6D-6746-59DB-C69F-E63637C00AEF}"/>
                        </a:ext>
                      </a:extLst>
                    </p:cNvPr>
                    <p:cNvSpPr/>
                    <p:nvPr/>
                  </p:nvSpPr>
                  <p:spPr>
                    <a:xfrm rot="10800000" flipH="1">
                      <a:off x="2110447" y="874093"/>
                      <a:ext cx="565807" cy="907082"/>
                    </a:xfrm>
                    <a:prstGeom prst="parallelogram">
                      <a:avLst>
                        <a:gd name="adj" fmla="val 61516"/>
                      </a:avLst>
                    </a:prstGeom>
                    <a:solidFill>
                      <a:schemeClr val="tx2">
                        <a:lumMod val="50000"/>
                        <a:lumOff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16" name="Rechtwinkliges Dreieck 15">
                      <a:extLst>
                        <a:ext uri="{FF2B5EF4-FFF2-40B4-BE49-F238E27FC236}">
                          <a16:creationId xmlns:a16="http://schemas.microsoft.com/office/drawing/2014/main" id="{BB7696C9-C5CA-B701-4272-E464BC12E751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2024887" y="591841"/>
                      <a:ext cx="368220" cy="196284"/>
                    </a:xfrm>
                    <a:prstGeom prst="rtTriangle">
                      <a:avLst/>
                    </a:prstGeom>
                    <a:solidFill>
                      <a:schemeClr val="tx2">
                        <a:lumMod val="50000"/>
                        <a:lumOff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19" name="Parallelogramm 18">
                      <a:extLst>
                        <a:ext uri="{FF2B5EF4-FFF2-40B4-BE49-F238E27FC236}">
                          <a16:creationId xmlns:a16="http://schemas.microsoft.com/office/drawing/2014/main" id="{791B1F3B-487A-B85D-6F5B-FEB553906A1C}"/>
                        </a:ext>
                      </a:extLst>
                    </p:cNvPr>
                    <p:cNvSpPr/>
                    <p:nvPr/>
                  </p:nvSpPr>
                  <p:spPr>
                    <a:xfrm rot="10800000" flipH="1">
                      <a:off x="2238128" y="874088"/>
                      <a:ext cx="652298" cy="907083"/>
                    </a:xfrm>
                    <a:prstGeom prst="parallelogram">
                      <a:avLst>
                        <a:gd name="adj" fmla="val 61516"/>
                      </a:avLst>
                    </a:prstGeom>
                    <a:solidFill>
                      <a:schemeClr val="tx2">
                        <a:lumMod val="50000"/>
                        <a:lumOff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dirty="0"/>
                    </a:p>
                  </p:txBody>
                </p:sp>
                <p:sp>
                  <p:nvSpPr>
                    <p:cNvPr id="20" name="Rechtwinkliges Dreieck 19">
                      <a:extLst>
                        <a:ext uri="{FF2B5EF4-FFF2-40B4-BE49-F238E27FC236}">
                          <a16:creationId xmlns:a16="http://schemas.microsoft.com/office/drawing/2014/main" id="{CFC87BD4-774E-3194-D366-318137EFEB8D}"/>
                        </a:ext>
                      </a:extLst>
                    </p:cNvPr>
                    <p:cNvSpPr/>
                    <p:nvPr/>
                  </p:nvSpPr>
                  <p:spPr>
                    <a:xfrm rot="16200000" flipV="1">
                      <a:off x="2228837" y="624181"/>
                      <a:ext cx="388196" cy="145229"/>
                    </a:xfrm>
                    <a:prstGeom prst="rtTriangle">
                      <a:avLst/>
                    </a:prstGeom>
                    <a:solidFill>
                      <a:schemeClr val="tx2">
                        <a:lumMod val="50000"/>
                        <a:lumOff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</p:grpSp>
              <p:sp>
                <p:nvSpPr>
                  <p:cNvPr id="27" name="Rechteck 26">
                    <a:extLst>
                      <a:ext uri="{FF2B5EF4-FFF2-40B4-BE49-F238E27FC236}">
                        <a16:creationId xmlns:a16="http://schemas.microsoft.com/office/drawing/2014/main" id="{6775C83A-84B0-30DD-ACD5-C4E5B2FAA04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092865" y="720786"/>
                    <a:ext cx="462844" cy="45719"/>
                  </a:xfrm>
                  <a:prstGeom prst="rect">
                    <a:avLst/>
                  </a:prstGeom>
                  <a:solidFill>
                    <a:schemeClr val="tx2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dirty="0"/>
                  </a:p>
                </p:txBody>
              </p:sp>
            </p:grpSp>
          </p:grpSp>
          <p:sp>
            <p:nvSpPr>
              <p:cNvPr id="1049" name="Rechteck 1048">
                <a:extLst>
                  <a:ext uri="{FF2B5EF4-FFF2-40B4-BE49-F238E27FC236}">
                    <a16:creationId xmlns:a16="http://schemas.microsoft.com/office/drawing/2014/main" id="{C8C0FF9B-D7A9-5037-57C8-ED3FF76BEF3D}"/>
                  </a:ext>
                </a:extLst>
              </p:cNvPr>
              <p:cNvSpPr/>
              <p:nvPr/>
            </p:nvSpPr>
            <p:spPr>
              <a:xfrm rot="10800000">
                <a:off x="2785846" y="614759"/>
                <a:ext cx="817552" cy="95783"/>
              </a:xfrm>
              <a:prstGeom prst="rect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1072" name="Gruppieren 1071">
            <a:extLst>
              <a:ext uri="{FF2B5EF4-FFF2-40B4-BE49-F238E27FC236}">
                <a16:creationId xmlns:a16="http://schemas.microsoft.com/office/drawing/2014/main" id="{5AC21FDD-C358-3141-2278-B5628C96F5FF}"/>
              </a:ext>
            </a:extLst>
          </p:cNvPr>
          <p:cNvGrpSpPr/>
          <p:nvPr/>
        </p:nvGrpSpPr>
        <p:grpSpPr>
          <a:xfrm>
            <a:off x="7147205" y="954306"/>
            <a:ext cx="13323556" cy="4662584"/>
            <a:chOff x="7147205" y="954306"/>
            <a:chExt cx="13323556" cy="4662584"/>
          </a:xfrm>
        </p:grpSpPr>
        <p:sp>
          <p:nvSpPr>
            <p:cNvPr id="6" name="Abgerundetes Rechteck 5">
              <a:extLst>
                <a:ext uri="{FF2B5EF4-FFF2-40B4-BE49-F238E27FC236}">
                  <a16:creationId xmlns:a16="http://schemas.microsoft.com/office/drawing/2014/main" id="{9381771D-9DFE-2C89-096B-4D4B1CE093D9}"/>
                </a:ext>
              </a:extLst>
            </p:cNvPr>
            <p:cNvSpPr/>
            <p:nvPr/>
          </p:nvSpPr>
          <p:spPr>
            <a:xfrm>
              <a:off x="7147205" y="954306"/>
              <a:ext cx="13323556" cy="466258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8" name="Gruppieren 7">
              <a:extLst>
                <a:ext uri="{FF2B5EF4-FFF2-40B4-BE49-F238E27FC236}">
                  <a16:creationId xmlns:a16="http://schemas.microsoft.com/office/drawing/2014/main" id="{46228E97-2910-F4C8-E8C9-E8BD75AF733A}"/>
                </a:ext>
              </a:extLst>
            </p:cNvPr>
            <p:cNvGrpSpPr/>
            <p:nvPr/>
          </p:nvGrpSpPr>
          <p:grpSpPr>
            <a:xfrm>
              <a:off x="13796790" y="2574760"/>
              <a:ext cx="5292364" cy="2098233"/>
              <a:chOff x="6003245" y="3429000"/>
              <a:chExt cx="4542304" cy="1800861"/>
            </a:xfrm>
          </p:grpSpPr>
          <p:sp>
            <p:nvSpPr>
              <p:cNvPr id="1053" name="Rechteck 1052">
                <a:extLst>
                  <a:ext uri="{FF2B5EF4-FFF2-40B4-BE49-F238E27FC236}">
                    <a16:creationId xmlns:a16="http://schemas.microsoft.com/office/drawing/2014/main" id="{8A7F5400-F014-51A8-4CF2-C606E713DEBA}"/>
                  </a:ext>
                </a:extLst>
              </p:cNvPr>
              <p:cNvSpPr/>
              <p:nvPr/>
            </p:nvSpPr>
            <p:spPr>
              <a:xfrm>
                <a:off x="6756086" y="3449518"/>
                <a:ext cx="1185863" cy="357188"/>
              </a:xfrm>
              <a:prstGeom prst="rect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54" name="Rechteck 1053">
                <a:extLst>
                  <a:ext uri="{FF2B5EF4-FFF2-40B4-BE49-F238E27FC236}">
                    <a16:creationId xmlns:a16="http://schemas.microsoft.com/office/drawing/2014/main" id="{E18C4A5B-BB50-74C6-3319-B2847259F3D1}"/>
                  </a:ext>
                </a:extLst>
              </p:cNvPr>
              <p:cNvSpPr/>
              <p:nvPr/>
            </p:nvSpPr>
            <p:spPr>
              <a:xfrm rot="5400000">
                <a:off x="7170421" y="4320142"/>
                <a:ext cx="1185863" cy="357188"/>
              </a:xfrm>
              <a:prstGeom prst="rect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55" name="Rechteck 1054">
                <a:extLst>
                  <a:ext uri="{FF2B5EF4-FFF2-40B4-BE49-F238E27FC236}">
                    <a16:creationId xmlns:a16="http://schemas.microsoft.com/office/drawing/2014/main" id="{7F13CADB-9C9C-6417-9478-98E52D9B411B}"/>
                  </a:ext>
                </a:extLst>
              </p:cNvPr>
              <p:cNvSpPr/>
              <p:nvPr/>
            </p:nvSpPr>
            <p:spPr>
              <a:xfrm rot="5400000">
                <a:off x="7629248" y="4320142"/>
                <a:ext cx="1185863" cy="357188"/>
              </a:xfrm>
              <a:prstGeom prst="rect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56" name="Rechteck 1055">
                <a:extLst>
                  <a:ext uri="{FF2B5EF4-FFF2-40B4-BE49-F238E27FC236}">
                    <a16:creationId xmlns:a16="http://schemas.microsoft.com/office/drawing/2014/main" id="{29E6F5B6-C10A-42BA-1E1B-A14A9CD20AD5}"/>
                  </a:ext>
                </a:extLst>
              </p:cNvPr>
              <p:cNvSpPr/>
              <p:nvPr/>
            </p:nvSpPr>
            <p:spPr>
              <a:xfrm rot="16200000">
                <a:off x="8457924" y="4320142"/>
                <a:ext cx="1185863" cy="357188"/>
              </a:xfrm>
              <a:prstGeom prst="rect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57" name="Rechteck 1056">
                <a:extLst>
                  <a:ext uri="{FF2B5EF4-FFF2-40B4-BE49-F238E27FC236}">
                    <a16:creationId xmlns:a16="http://schemas.microsoft.com/office/drawing/2014/main" id="{74D054CC-A6EC-F265-5C7D-46B849610AF0}"/>
                  </a:ext>
                </a:extLst>
              </p:cNvPr>
              <p:cNvSpPr/>
              <p:nvPr/>
            </p:nvSpPr>
            <p:spPr>
              <a:xfrm>
                <a:off x="8043586" y="3449518"/>
                <a:ext cx="1185863" cy="357188"/>
              </a:xfrm>
              <a:prstGeom prst="rect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58" name="Rechteck 1057">
                <a:extLst>
                  <a:ext uri="{FF2B5EF4-FFF2-40B4-BE49-F238E27FC236}">
                    <a16:creationId xmlns:a16="http://schemas.microsoft.com/office/drawing/2014/main" id="{54AC46AF-6238-688B-5B2D-7B210B3EC78E}"/>
                  </a:ext>
                </a:extLst>
              </p:cNvPr>
              <p:cNvSpPr/>
              <p:nvPr/>
            </p:nvSpPr>
            <p:spPr>
              <a:xfrm>
                <a:off x="8457922" y="4182726"/>
                <a:ext cx="357189" cy="357188"/>
              </a:xfrm>
              <a:prstGeom prst="rect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59" name="Rechteck 1058">
                <a:extLst>
                  <a:ext uri="{FF2B5EF4-FFF2-40B4-BE49-F238E27FC236}">
                    <a16:creationId xmlns:a16="http://schemas.microsoft.com/office/drawing/2014/main" id="{66FE367D-FE59-D2A8-3602-D8BA03484269}"/>
                  </a:ext>
                </a:extLst>
              </p:cNvPr>
              <p:cNvSpPr/>
              <p:nvPr/>
            </p:nvSpPr>
            <p:spPr>
              <a:xfrm rot="5400000">
                <a:off x="8945347" y="4299624"/>
                <a:ext cx="1185863" cy="357188"/>
              </a:xfrm>
              <a:prstGeom prst="rect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60" name="Rechteck 1059">
                <a:extLst>
                  <a:ext uri="{FF2B5EF4-FFF2-40B4-BE49-F238E27FC236}">
                    <a16:creationId xmlns:a16="http://schemas.microsoft.com/office/drawing/2014/main" id="{D58A6BB9-01D0-AC5F-B1E8-F9C4BA18A1AF}"/>
                  </a:ext>
                </a:extLst>
              </p:cNvPr>
              <p:cNvSpPr/>
              <p:nvPr/>
            </p:nvSpPr>
            <p:spPr>
              <a:xfrm rot="16200000">
                <a:off x="9821757" y="3816122"/>
                <a:ext cx="1090396" cy="357188"/>
              </a:xfrm>
              <a:prstGeom prst="rect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61" name="Rechteck 1060">
                <a:extLst>
                  <a:ext uri="{FF2B5EF4-FFF2-40B4-BE49-F238E27FC236}">
                    <a16:creationId xmlns:a16="http://schemas.microsoft.com/office/drawing/2014/main" id="{600951B7-45EE-509C-B48C-EF413AFFD053}"/>
                  </a:ext>
                </a:extLst>
              </p:cNvPr>
              <p:cNvSpPr/>
              <p:nvPr/>
            </p:nvSpPr>
            <p:spPr>
              <a:xfrm>
                <a:off x="9359685" y="3429000"/>
                <a:ext cx="1185863" cy="357188"/>
              </a:xfrm>
              <a:prstGeom prst="rect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62" name="Rechteck 1061">
                <a:extLst>
                  <a:ext uri="{FF2B5EF4-FFF2-40B4-BE49-F238E27FC236}">
                    <a16:creationId xmlns:a16="http://schemas.microsoft.com/office/drawing/2014/main" id="{A20DAE27-66BE-6423-05B7-B5371F543CB7}"/>
                  </a:ext>
                </a:extLst>
              </p:cNvPr>
              <p:cNvSpPr/>
              <p:nvPr/>
            </p:nvSpPr>
            <p:spPr>
              <a:xfrm>
                <a:off x="9774021" y="4162208"/>
                <a:ext cx="357189" cy="357188"/>
              </a:xfrm>
              <a:prstGeom prst="rect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63" name="Rechteck 1062">
                <a:extLst>
                  <a:ext uri="{FF2B5EF4-FFF2-40B4-BE49-F238E27FC236}">
                    <a16:creationId xmlns:a16="http://schemas.microsoft.com/office/drawing/2014/main" id="{927AEF2B-1DA2-9A58-ADCD-6A9FBA036FF9}"/>
                  </a:ext>
                </a:extLst>
              </p:cNvPr>
              <p:cNvSpPr/>
              <p:nvPr/>
            </p:nvSpPr>
            <p:spPr>
              <a:xfrm flipV="1">
                <a:off x="6003245" y="5133618"/>
                <a:ext cx="1328610" cy="96243"/>
              </a:xfrm>
              <a:prstGeom prst="rect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44" name="Gruppieren 43">
              <a:extLst>
                <a:ext uri="{FF2B5EF4-FFF2-40B4-BE49-F238E27FC236}">
                  <a16:creationId xmlns:a16="http://schemas.microsoft.com/office/drawing/2014/main" id="{17A1F23A-7864-2E9E-FC71-3A3A01385B1F}"/>
                </a:ext>
              </a:extLst>
            </p:cNvPr>
            <p:cNvGrpSpPr/>
            <p:nvPr/>
          </p:nvGrpSpPr>
          <p:grpSpPr>
            <a:xfrm>
              <a:off x="8740468" y="2572376"/>
              <a:ext cx="2130935" cy="1967546"/>
              <a:chOff x="1502022" y="505873"/>
              <a:chExt cx="1828928" cy="1688695"/>
            </a:xfrm>
          </p:grpSpPr>
          <p:sp>
            <p:nvSpPr>
              <p:cNvPr id="1024" name="Halber Rahmen 1023">
                <a:extLst>
                  <a:ext uri="{FF2B5EF4-FFF2-40B4-BE49-F238E27FC236}">
                    <a16:creationId xmlns:a16="http://schemas.microsoft.com/office/drawing/2014/main" id="{041FE12C-97F2-FEBD-76A3-213A34E82D27}"/>
                  </a:ext>
                </a:extLst>
              </p:cNvPr>
              <p:cNvSpPr/>
              <p:nvPr/>
            </p:nvSpPr>
            <p:spPr>
              <a:xfrm>
                <a:off x="1502364" y="505873"/>
                <a:ext cx="779571" cy="1458204"/>
              </a:xfrm>
              <a:prstGeom prst="halfFrame">
                <a:avLst>
                  <a:gd name="adj1" fmla="val 47701"/>
                  <a:gd name="adj2" fmla="val 44348"/>
                </a:avLst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1025" name="Rechteck 1024">
                <a:extLst>
                  <a:ext uri="{FF2B5EF4-FFF2-40B4-BE49-F238E27FC236}">
                    <a16:creationId xmlns:a16="http://schemas.microsoft.com/office/drawing/2014/main" id="{B02F877C-F6B5-5E88-C98A-02DFADC433F8}"/>
                  </a:ext>
                </a:extLst>
              </p:cNvPr>
              <p:cNvSpPr/>
              <p:nvPr/>
            </p:nvSpPr>
            <p:spPr>
              <a:xfrm rot="5400000">
                <a:off x="972982" y="1298814"/>
                <a:ext cx="1415268" cy="357188"/>
              </a:xfrm>
              <a:prstGeom prst="rect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026" name="Rechteck 1025">
                <a:extLst>
                  <a:ext uri="{FF2B5EF4-FFF2-40B4-BE49-F238E27FC236}">
                    <a16:creationId xmlns:a16="http://schemas.microsoft.com/office/drawing/2014/main" id="{9B24FDB0-57C6-3C97-1356-252EF6068714}"/>
                  </a:ext>
                </a:extLst>
              </p:cNvPr>
              <p:cNvSpPr/>
              <p:nvPr/>
            </p:nvSpPr>
            <p:spPr>
              <a:xfrm rot="10800000">
                <a:off x="2486025" y="1839242"/>
                <a:ext cx="825874" cy="355325"/>
              </a:xfrm>
              <a:prstGeom prst="rect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027" name="Rechteck 1026">
                <a:extLst>
                  <a:ext uri="{FF2B5EF4-FFF2-40B4-BE49-F238E27FC236}">
                    <a16:creationId xmlns:a16="http://schemas.microsoft.com/office/drawing/2014/main" id="{6A83CFB9-B11B-5C2F-186E-F447763D4774}"/>
                  </a:ext>
                </a:extLst>
              </p:cNvPr>
              <p:cNvSpPr/>
              <p:nvPr/>
            </p:nvSpPr>
            <p:spPr>
              <a:xfrm rot="5400000">
                <a:off x="2311184" y="1174803"/>
                <a:ext cx="1682343" cy="357188"/>
              </a:xfrm>
              <a:prstGeom prst="rect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1028" name="Gruppieren 1027">
                <a:extLst>
                  <a:ext uri="{FF2B5EF4-FFF2-40B4-BE49-F238E27FC236}">
                    <a16:creationId xmlns:a16="http://schemas.microsoft.com/office/drawing/2014/main" id="{6ED4AA2F-E7C7-0BFA-25DA-1E38B91B4EEF}"/>
                  </a:ext>
                </a:extLst>
              </p:cNvPr>
              <p:cNvGrpSpPr/>
              <p:nvPr/>
            </p:nvGrpSpPr>
            <p:grpSpPr>
              <a:xfrm>
                <a:off x="2139022" y="509048"/>
                <a:ext cx="779979" cy="1278477"/>
                <a:chOff x="2107272" y="509048"/>
                <a:chExt cx="779979" cy="1278477"/>
              </a:xfrm>
            </p:grpSpPr>
            <p:grpSp>
              <p:nvGrpSpPr>
                <p:cNvPr id="1029" name="Gruppieren 1028">
                  <a:extLst>
                    <a:ext uri="{FF2B5EF4-FFF2-40B4-BE49-F238E27FC236}">
                      <a16:creationId xmlns:a16="http://schemas.microsoft.com/office/drawing/2014/main" id="{7E6F5131-347C-F858-8E63-91A5398B4558}"/>
                    </a:ext>
                  </a:extLst>
                </p:cNvPr>
                <p:cNvGrpSpPr/>
                <p:nvPr/>
              </p:nvGrpSpPr>
              <p:grpSpPr>
                <a:xfrm>
                  <a:off x="2107272" y="509048"/>
                  <a:ext cx="779979" cy="1278477"/>
                  <a:chOff x="2110447" y="502698"/>
                  <a:chExt cx="779979" cy="1278477"/>
                </a:xfrm>
              </p:grpSpPr>
              <p:sp>
                <p:nvSpPr>
                  <p:cNvPr id="1031" name="Parallelogramm 1030">
                    <a:extLst>
                      <a:ext uri="{FF2B5EF4-FFF2-40B4-BE49-F238E27FC236}">
                        <a16:creationId xmlns:a16="http://schemas.microsoft.com/office/drawing/2014/main" id="{760A955F-D23A-6493-658E-D254ADA13F72}"/>
                      </a:ext>
                    </a:extLst>
                  </p:cNvPr>
                  <p:cNvSpPr/>
                  <p:nvPr/>
                </p:nvSpPr>
                <p:spPr>
                  <a:xfrm rot="10800000" flipH="1">
                    <a:off x="2110447" y="874093"/>
                    <a:ext cx="565807" cy="907082"/>
                  </a:xfrm>
                  <a:prstGeom prst="parallelogram">
                    <a:avLst>
                      <a:gd name="adj" fmla="val 61516"/>
                    </a:avLst>
                  </a:prstGeom>
                  <a:solidFill>
                    <a:schemeClr val="tx2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032" name="Rechtwinkliges Dreieck 1031">
                    <a:extLst>
                      <a:ext uri="{FF2B5EF4-FFF2-40B4-BE49-F238E27FC236}">
                        <a16:creationId xmlns:a16="http://schemas.microsoft.com/office/drawing/2014/main" id="{ED89B598-D0D8-5B19-03B9-8AA892AF16A7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2024887" y="591841"/>
                    <a:ext cx="368220" cy="196284"/>
                  </a:xfrm>
                  <a:prstGeom prst="rtTriangle">
                    <a:avLst/>
                  </a:prstGeom>
                  <a:solidFill>
                    <a:schemeClr val="tx2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051" name="Parallelogramm 1050">
                    <a:extLst>
                      <a:ext uri="{FF2B5EF4-FFF2-40B4-BE49-F238E27FC236}">
                        <a16:creationId xmlns:a16="http://schemas.microsoft.com/office/drawing/2014/main" id="{723404CD-9DDA-744F-D0B0-B8A756C71942}"/>
                      </a:ext>
                    </a:extLst>
                  </p:cNvPr>
                  <p:cNvSpPr/>
                  <p:nvPr/>
                </p:nvSpPr>
                <p:spPr>
                  <a:xfrm rot="10800000" flipH="1">
                    <a:off x="2238128" y="874088"/>
                    <a:ext cx="652298" cy="907083"/>
                  </a:xfrm>
                  <a:prstGeom prst="parallelogram">
                    <a:avLst>
                      <a:gd name="adj" fmla="val 61516"/>
                    </a:avLst>
                  </a:prstGeom>
                  <a:solidFill>
                    <a:schemeClr val="tx2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dirty="0"/>
                  </a:p>
                </p:txBody>
              </p:sp>
              <p:sp>
                <p:nvSpPr>
                  <p:cNvPr id="1052" name="Rechtwinkliges Dreieck 1051">
                    <a:extLst>
                      <a:ext uri="{FF2B5EF4-FFF2-40B4-BE49-F238E27FC236}">
                        <a16:creationId xmlns:a16="http://schemas.microsoft.com/office/drawing/2014/main" id="{97B89C3F-C73F-B90F-D41E-8C651DC0C65A}"/>
                      </a:ext>
                    </a:extLst>
                  </p:cNvPr>
                  <p:cNvSpPr/>
                  <p:nvPr/>
                </p:nvSpPr>
                <p:spPr>
                  <a:xfrm rot="16200000" flipV="1">
                    <a:off x="2228837" y="624181"/>
                    <a:ext cx="388196" cy="145229"/>
                  </a:xfrm>
                  <a:prstGeom prst="rtTriangle">
                    <a:avLst/>
                  </a:prstGeom>
                  <a:solidFill>
                    <a:schemeClr val="tx2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1030" name="Rechteck 1029">
                  <a:extLst>
                    <a:ext uri="{FF2B5EF4-FFF2-40B4-BE49-F238E27FC236}">
                      <a16:creationId xmlns:a16="http://schemas.microsoft.com/office/drawing/2014/main" id="{EA276FED-E646-D604-A5C0-49DEDBA2CCCB}"/>
                    </a:ext>
                  </a:extLst>
                </p:cNvPr>
                <p:cNvSpPr/>
                <p:nvPr/>
              </p:nvSpPr>
              <p:spPr>
                <a:xfrm rot="5400000">
                  <a:off x="2092865" y="720786"/>
                  <a:ext cx="462844" cy="45719"/>
                </a:xfrm>
                <a:prstGeom prst="rect">
                  <a:avLst/>
                </a:prstGeom>
                <a:solidFill>
                  <a:schemeClr val="tx2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</p:grpSp>
        </p:grpSp>
        <p:grpSp>
          <p:nvGrpSpPr>
            <p:cNvPr id="1071" name="Gruppieren 1070">
              <a:extLst>
                <a:ext uri="{FF2B5EF4-FFF2-40B4-BE49-F238E27FC236}">
                  <a16:creationId xmlns:a16="http://schemas.microsoft.com/office/drawing/2014/main" id="{C2AE2B8E-88F4-A6BF-CB8D-904F8FE6CEDE}"/>
                </a:ext>
              </a:extLst>
            </p:cNvPr>
            <p:cNvGrpSpPr/>
            <p:nvPr/>
          </p:nvGrpSpPr>
          <p:grpSpPr>
            <a:xfrm>
              <a:off x="9708225" y="1947745"/>
              <a:ext cx="3773539" cy="2580184"/>
              <a:chOff x="9708225" y="1947745"/>
              <a:chExt cx="3773539" cy="2580184"/>
            </a:xfrm>
          </p:grpSpPr>
          <p:grpSp>
            <p:nvGrpSpPr>
              <p:cNvPr id="7" name="Gruppieren 6">
                <a:extLst>
                  <a:ext uri="{FF2B5EF4-FFF2-40B4-BE49-F238E27FC236}">
                    <a16:creationId xmlns:a16="http://schemas.microsoft.com/office/drawing/2014/main" id="{7C25A52D-70A5-8811-2337-8517048D6790}"/>
                  </a:ext>
                </a:extLst>
              </p:cNvPr>
              <p:cNvGrpSpPr/>
              <p:nvPr/>
            </p:nvGrpSpPr>
            <p:grpSpPr>
              <a:xfrm>
                <a:off x="9708225" y="1947745"/>
                <a:ext cx="3769061" cy="2580184"/>
                <a:chOff x="2501378" y="3325086"/>
                <a:chExt cx="2367935" cy="1488888"/>
              </a:xfrm>
              <a:solidFill>
                <a:schemeClr val="bg1"/>
              </a:solidFill>
            </p:grpSpPr>
            <p:sp>
              <p:nvSpPr>
                <p:cNvPr id="1064" name="Rechteck 1063">
                  <a:extLst>
                    <a:ext uri="{FF2B5EF4-FFF2-40B4-BE49-F238E27FC236}">
                      <a16:creationId xmlns:a16="http://schemas.microsoft.com/office/drawing/2014/main" id="{7D1F798F-BF77-B1EC-0CCC-C2A7CC4C5732}"/>
                    </a:ext>
                  </a:extLst>
                </p:cNvPr>
                <p:cNvSpPr/>
                <p:nvPr/>
              </p:nvSpPr>
              <p:spPr>
                <a:xfrm>
                  <a:off x="2501378" y="3325086"/>
                  <a:ext cx="1101108" cy="24097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1065" name="Rechteck 1064">
                  <a:extLst>
                    <a:ext uri="{FF2B5EF4-FFF2-40B4-BE49-F238E27FC236}">
                      <a16:creationId xmlns:a16="http://schemas.microsoft.com/office/drawing/2014/main" id="{5E0307D6-9CE4-93F0-1537-BB067449F9CB}"/>
                    </a:ext>
                  </a:extLst>
                </p:cNvPr>
                <p:cNvSpPr/>
                <p:nvPr/>
              </p:nvSpPr>
              <p:spPr>
                <a:xfrm rot="5400000">
                  <a:off x="2884120" y="4107579"/>
                  <a:ext cx="1150431" cy="26236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66" name="Rechteck 1065">
                  <a:extLst>
                    <a:ext uri="{FF2B5EF4-FFF2-40B4-BE49-F238E27FC236}">
                      <a16:creationId xmlns:a16="http://schemas.microsoft.com/office/drawing/2014/main" id="{8994C93E-CCB3-0C1F-930B-F2F1FF7F2E24}"/>
                    </a:ext>
                  </a:extLst>
                </p:cNvPr>
                <p:cNvSpPr/>
                <p:nvPr/>
              </p:nvSpPr>
              <p:spPr>
                <a:xfrm rot="5400000">
                  <a:off x="3239393" y="4105707"/>
                  <a:ext cx="1150431" cy="26236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67" name="Rechteck 1066">
                  <a:extLst>
                    <a:ext uri="{FF2B5EF4-FFF2-40B4-BE49-F238E27FC236}">
                      <a16:creationId xmlns:a16="http://schemas.microsoft.com/office/drawing/2014/main" id="{1079662F-FD35-866D-55E8-4CBCD7D1B3F4}"/>
                    </a:ext>
                  </a:extLst>
                </p:cNvPr>
                <p:cNvSpPr/>
                <p:nvPr/>
              </p:nvSpPr>
              <p:spPr>
                <a:xfrm>
                  <a:off x="3683450" y="4571511"/>
                  <a:ext cx="1185863" cy="24097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1070" name="Rechteck 1069">
                <a:extLst>
                  <a:ext uri="{FF2B5EF4-FFF2-40B4-BE49-F238E27FC236}">
                    <a16:creationId xmlns:a16="http://schemas.microsoft.com/office/drawing/2014/main" id="{DC3642F2-989F-9463-1930-48D88AE492D3}"/>
                  </a:ext>
                </a:extLst>
              </p:cNvPr>
              <p:cNvSpPr/>
              <p:nvPr/>
            </p:nvSpPr>
            <p:spPr>
              <a:xfrm>
                <a:off x="11594216" y="1953577"/>
                <a:ext cx="1887548" cy="417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99920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A666A6-446A-0E98-BAE3-135370D5DF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uppieren 58">
            <a:extLst>
              <a:ext uri="{FF2B5EF4-FFF2-40B4-BE49-F238E27FC236}">
                <a16:creationId xmlns:a16="http://schemas.microsoft.com/office/drawing/2014/main" id="{E6D6B7EF-5162-B698-F331-1B6C6958B401}"/>
              </a:ext>
            </a:extLst>
          </p:cNvPr>
          <p:cNvGrpSpPr/>
          <p:nvPr/>
        </p:nvGrpSpPr>
        <p:grpSpPr>
          <a:xfrm>
            <a:off x="-16610950" y="5206938"/>
            <a:ext cx="12072937" cy="3705898"/>
            <a:chOff x="-46659" y="2288241"/>
            <a:chExt cx="12072937" cy="3705898"/>
          </a:xfrm>
        </p:grpSpPr>
        <p:sp>
          <p:nvSpPr>
            <p:cNvPr id="2" name="Abgerundetes Rechteck 1">
              <a:extLst>
                <a:ext uri="{FF2B5EF4-FFF2-40B4-BE49-F238E27FC236}">
                  <a16:creationId xmlns:a16="http://schemas.microsoft.com/office/drawing/2014/main" id="{6EC94AB2-98D7-28B3-9792-162EDC914ACD}"/>
                </a:ext>
              </a:extLst>
            </p:cNvPr>
            <p:cNvSpPr/>
            <p:nvPr/>
          </p:nvSpPr>
          <p:spPr>
            <a:xfrm>
              <a:off x="-46659" y="2288241"/>
              <a:ext cx="12072937" cy="3705898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26" name="Gruppieren 25">
              <a:extLst>
                <a:ext uri="{FF2B5EF4-FFF2-40B4-BE49-F238E27FC236}">
                  <a16:creationId xmlns:a16="http://schemas.microsoft.com/office/drawing/2014/main" id="{434DAC3C-F09F-1A2C-372C-EB54F12541E9}"/>
                </a:ext>
              </a:extLst>
            </p:cNvPr>
            <p:cNvGrpSpPr/>
            <p:nvPr/>
          </p:nvGrpSpPr>
          <p:grpSpPr>
            <a:xfrm>
              <a:off x="3320134" y="2881868"/>
              <a:ext cx="3115088" cy="2251750"/>
              <a:chOff x="2400303" y="3171825"/>
              <a:chExt cx="2473363" cy="1642150"/>
            </a:xfrm>
            <a:solidFill>
              <a:schemeClr val="bg1"/>
            </a:solidFill>
          </p:grpSpPr>
          <p:sp>
            <p:nvSpPr>
              <p:cNvPr id="3" name="Rechteck 2">
                <a:extLst>
                  <a:ext uri="{FF2B5EF4-FFF2-40B4-BE49-F238E27FC236}">
                    <a16:creationId xmlns:a16="http://schemas.microsoft.com/office/drawing/2014/main" id="{95C1E5D4-8385-AEA7-C3E6-C9829176AF8D}"/>
                  </a:ext>
                </a:extLst>
              </p:cNvPr>
              <p:cNvSpPr/>
              <p:nvPr/>
            </p:nvSpPr>
            <p:spPr>
              <a:xfrm>
                <a:off x="2400303" y="3171825"/>
                <a:ext cx="1185863" cy="3571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BE45A384-FCB8-084B-D1CA-72B419895F5C}"/>
                  </a:ext>
                </a:extLst>
              </p:cNvPr>
              <p:cNvSpPr/>
              <p:nvPr/>
            </p:nvSpPr>
            <p:spPr>
              <a:xfrm rot="5400000">
                <a:off x="2814638" y="4042449"/>
                <a:ext cx="1185863" cy="3571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E3A196CC-3A90-C4C0-F7F9-7A55913F17BF}"/>
                  </a:ext>
                </a:extLst>
              </p:cNvPr>
              <p:cNvSpPr/>
              <p:nvPr/>
            </p:nvSpPr>
            <p:spPr>
              <a:xfrm rot="5400000">
                <a:off x="3273465" y="4042449"/>
                <a:ext cx="1185863" cy="3571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4" name="Rechteck 23">
                <a:extLst>
                  <a:ext uri="{FF2B5EF4-FFF2-40B4-BE49-F238E27FC236}">
                    <a16:creationId xmlns:a16="http://schemas.microsoft.com/office/drawing/2014/main" id="{9084B8FA-C364-B6A7-DE08-A462318230CC}"/>
                  </a:ext>
                </a:extLst>
              </p:cNvPr>
              <p:cNvSpPr/>
              <p:nvPr/>
            </p:nvSpPr>
            <p:spPr>
              <a:xfrm>
                <a:off x="3687802" y="4456787"/>
                <a:ext cx="1185863" cy="3571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5" name="Rechteck 24">
                <a:extLst>
                  <a:ext uri="{FF2B5EF4-FFF2-40B4-BE49-F238E27FC236}">
                    <a16:creationId xmlns:a16="http://schemas.microsoft.com/office/drawing/2014/main" id="{457A0347-E1FA-0ED4-9B4A-6DEC4921D857}"/>
                  </a:ext>
                </a:extLst>
              </p:cNvPr>
              <p:cNvSpPr/>
              <p:nvPr/>
            </p:nvSpPr>
            <p:spPr>
              <a:xfrm>
                <a:off x="3687803" y="3171825"/>
                <a:ext cx="1185863" cy="3571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49" name="Gruppieren 48">
              <a:extLst>
                <a:ext uri="{FF2B5EF4-FFF2-40B4-BE49-F238E27FC236}">
                  <a16:creationId xmlns:a16="http://schemas.microsoft.com/office/drawing/2014/main" id="{01BFF6EB-285F-77A5-90F8-5B349437F603}"/>
                </a:ext>
              </a:extLst>
            </p:cNvPr>
            <p:cNvGrpSpPr/>
            <p:nvPr/>
          </p:nvGrpSpPr>
          <p:grpSpPr>
            <a:xfrm>
              <a:off x="6721576" y="3477821"/>
              <a:ext cx="4640404" cy="1800861"/>
              <a:chOff x="5905145" y="3429000"/>
              <a:chExt cx="4640404" cy="1800861"/>
            </a:xfrm>
          </p:grpSpPr>
          <p:sp>
            <p:nvSpPr>
              <p:cNvPr id="28" name="Rechteck 27">
                <a:extLst>
                  <a:ext uri="{FF2B5EF4-FFF2-40B4-BE49-F238E27FC236}">
                    <a16:creationId xmlns:a16="http://schemas.microsoft.com/office/drawing/2014/main" id="{D8963D92-C757-6E4D-F951-E35D623E4970}"/>
                  </a:ext>
                </a:extLst>
              </p:cNvPr>
              <p:cNvSpPr/>
              <p:nvPr/>
            </p:nvSpPr>
            <p:spPr>
              <a:xfrm>
                <a:off x="6756086" y="3449518"/>
                <a:ext cx="1185863" cy="357188"/>
              </a:xfrm>
              <a:prstGeom prst="rect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9" name="Rechteck 28">
                <a:extLst>
                  <a:ext uri="{FF2B5EF4-FFF2-40B4-BE49-F238E27FC236}">
                    <a16:creationId xmlns:a16="http://schemas.microsoft.com/office/drawing/2014/main" id="{94C2914A-5F2E-A2F7-9C94-029E3B5F6023}"/>
                  </a:ext>
                </a:extLst>
              </p:cNvPr>
              <p:cNvSpPr/>
              <p:nvPr/>
            </p:nvSpPr>
            <p:spPr>
              <a:xfrm rot="5400000">
                <a:off x="7170421" y="4320142"/>
                <a:ext cx="1185863" cy="357188"/>
              </a:xfrm>
              <a:prstGeom prst="rect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0" name="Rechteck 29">
                <a:extLst>
                  <a:ext uri="{FF2B5EF4-FFF2-40B4-BE49-F238E27FC236}">
                    <a16:creationId xmlns:a16="http://schemas.microsoft.com/office/drawing/2014/main" id="{AEAFFDAD-4860-948B-09DB-7ED61500EC9E}"/>
                  </a:ext>
                </a:extLst>
              </p:cNvPr>
              <p:cNvSpPr/>
              <p:nvPr/>
            </p:nvSpPr>
            <p:spPr>
              <a:xfrm rot="5400000">
                <a:off x="7629248" y="4320142"/>
                <a:ext cx="1185863" cy="357188"/>
              </a:xfrm>
              <a:prstGeom prst="rect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1" name="Rechteck 30">
                <a:extLst>
                  <a:ext uri="{FF2B5EF4-FFF2-40B4-BE49-F238E27FC236}">
                    <a16:creationId xmlns:a16="http://schemas.microsoft.com/office/drawing/2014/main" id="{A2FE4D38-1275-6FEF-82C5-C9715C9AFB6C}"/>
                  </a:ext>
                </a:extLst>
              </p:cNvPr>
              <p:cNvSpPr/>
              <p:nvPr/>
            </p:nvSpPr>
            <p:spPr>
              <a:xfrm rot="16200000">
                <a:off x="8457924" y="4320142"/>
                <a:ext cx="1185863" cy="357188"/>
              </a:xfrm>
              <a:prstGeom prst="rect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2" name="Rechteck 31">
                <a:extLst>
                  <a:ext uri="{FF2B5EF4-FFF2-40B4-BE49-F238E27FC236}">
                    <a16:creationId xmlns:a16="http://schemas.microsoft.com/office/drawing/2014/main" id="{5BFB3DDD-0CB8-6DF5-C9FD-C3F1882B726A}"/>
                  </a:ext>
                </a:extLst>
              </p:cNvPr>
              <p:cNvSpPr/>
              <p:nvPr/>
            </p:nvSpPr>
            <p:spPr>
              <a:xfrm>
                <a:off x="8043586" y="3449518"/>
                <a:ext cx="1185863" cy="357188"/>
              </a:xfrm>
              <a:prstGeom prst="rect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3" name="Rechteck 32">
                <a:extLst>
                  <a:ext uri="{FF2B5EF4-FFF2-40B4-BE49-F238E27FC236}">
                    <a16:creationId xmlns:a16="http://schemas.microsoft.com/office/drawing/2014/main" id="{941AB089-364D-C9F3-C8B4-72E8998D0119}"/>
                  </a:ext>
                </a:extLst>
              </p:cNvPr>
              <p:cNvSpPr/>
              <p:nvPr/>
            </p:nvSpPr>
            <p:spPr>
              <a:xfrm>
                <a:off x="8457922" y="4182726"/>
                <a:ext cx="357189" cy="357188"/>
              </a:xfrm>
              <a:prstGeom prst="rect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4" name="Rechteck 33">
                <a:extLst>
                  <a:ext uri="{FF2B5EF4-FFF2-40B4-BE49-F238E27FC236}">
                    <a16:creationId xmlns:a16="http://schemas.microsoft.com/office/drawing/2014/main" id="{7BA43608-DEB4-07B5-AD40-E5A70FCFA679}"/>
                  </a:ext>
                </a:extLst>
              </p:cNvPr>
              <p:cNvSpPr/>
              <p:nvPr/>
            </p:nvSpPr>
            <p:spPr>
              <a:xfrm rot="5400000">
                <a:off x="8945347" y="4299624"/>
                <a:ext cx="1185863" cy="357188"/>
              </a:xfrm>
              <a:prstGeom prst="rect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5" name="Rechteck 34">
                <a:extLst>
                  <a:ext uri="{FF2B5EF4-FFF2-40B4-BE49-F238E27FC236}">
                    <a16:creationId xmlns:a16="http://schemas.microsoft.com/office/drawing/2014/main" id="{DB31E1DE-BD16-7EA9-6573-38358F20B730}"/>
                  </a:ext>
                </a:extLst>
              </p:cNvPr>
              <p:cNvSpPr/>
              <p:nvPr/>
            </p:nvSpPr>
            <p:spPr>
              <a:xfrm rot="16200000">
                <a:off x="9821757" y="3816122"/>
                <a:ext cx="1090396" cy="357188"/>
              </a:xfrm>
              <a:prstGeom prst="rect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6" name="Rechteck 35">
                <a:extLst>
                  <a:ext uri="{FF2B5EF4-FFF2-40B4-BE49-F238E27FC236}">
                    <a16:creationId xmlns:a16="http://schemas.microsoft.com/office/drawing/2014/main" id="{BB5427F2-AD54-5A3C-0CD1-01258A0F6C74}"/>
                  </a:ext>
                </a:extLst>
              </p:cNvPr>
              <p:cNvSpPr/>
              <p:nvPr/>
            </p:nvSpPr>
            <p:spPr>
              <a:xfrm>
                <a:off x="9359685" y="3429000"/>
                <a:ext cx="1185863" cy="357188"/>
              </a:xfrm>
              <a:prstGeom prst="rect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7" name="Rechteck 36">
                <a:extLst>
                  <a:ext uri="{FF2B5EF4-FFF2-40B4-BE49-F238E27FC236}">
                    <a16:creationId xmlns:a16="http://schemas.microsoft.com/office/drawing/2014/main" id="{A8CC6717-62B3-8055-9116-9911760C7242}"/>
                  </a:ext>
                </a:extLst>
              </p:cNvPr>
              <p:cNvSpPr/>
              <p:nvPr/>
            </p:nvSpPr>
            <p:spPr>
              <a:xfrm>
                <a:off x="9774021" y="4162208"/>
                <a:ext cx="357189" cy="357188"/>
              </a:xfrm>
              <a:prstGeom prst="rect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8" name="Rechteck 37">
                <a:extLst>
                  <a:ext uri="{FF2B5EF4-FFF2-40B4-BE49-F238E27FC236}">
                    <a16:creationId xmlns:a16="http://schemas.microsoft.com/office/drawing/2014/main" id="{573083F2-4D63-ED1C-8B80-B0EBBBB068AA}"/>
                  </a:ext>
                </a:extLst>
              </p:cNvPr>
              <p:cNvSpPr/>
              <p:nvPr/>
            </p:nvSpPr>
            <p:spPr>
              <a:xfrm flipV="1">
                <a:off x="5905145" y="5133618"/>
                <a:ext cx="1443872" cy="96243"/>
              </a:xfrm>
              <a:prstGeom prst="rect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48" name="Gruppieren 47">
              <a:extLst>
                <a:ext uri="{FF2B5EF4-FFF2-40B4-BE49-F238E27FC236}">
                  <a16:creationId xmlns:a16="http://schemas.microsoft.com/office/drawing/2014/main" id="{866B3C50-3BBA-4C19-40C4-3FA2994438B5}"/>
                </a:ext>
              </a:extLst>
            </p:cNvPr>
            <p:cNvGrpSpPr/>
            <p:nvPr/>
          </p:nvGrpSpPr>
          <p:grpSpPr>
            <a:xfrm>
              <a:off x="892465" y="3476777"/>
              <a:ext cx="2852361" cy="1614891"/>
              <a:chOff x="892465" y="3476777"/>
              <a:chExt cx="2852361" cy="1614891"/>
            </a:xfrm>
          </p:grpSpPr>
          <p:grpSp>
            <p:nvGrpSpPr>
              <p:cNvPr id="46" name="Gruppieren 45">
                <a:extLst>
                  <a:ext uri="{FF2B5EF4-FFF2-40B4-BE49-F238E27FC236}">
                    <a16:creationId xmlns:a16="http://schemas.microsoft.com/office/drawing/2014/main" id="{3527848D-1719-C5D9-E07E-04AF4B813352}"/>
                  </a:ext>
                </a:extLst>
              </p:cNvPr>
              <p:cNvGrpSpPr/>
              <p:nvPr/>
            </p:nvGrpSpPr>
            <p:grpSpPr>
              <a:xfrm>
                <a:off x="892465" y="3476777"/>
                <a:ext cx="1778234" cy="1614891"/>
                <a:chOff x="1081763" y="3477179"/>
                <a:chExt cx="1778234" cy="1614891"/>
              </a:xfrm>
            </p:grpSpPr>
            <p:sp>
              <p:nvSpPr>
                <p:cNvPr id="39" name="Rechteck 38">
                  <a:extLst>
                    <a:ext uri="{FF2B5EF4-FFF2-40B4-BE49-F238E27FC236}">
                      <a16:creationId xmlns:a16="http://schemas.microsoft.com/office/drawing/2014/main" id="{DD7D0FE9-F86C-B640-04B3-0B1E9B5549D2}"/>
                    </a:ext>
                  </a:extLst>
                </p:cNvPr>
                <p:cNvSpPr/>
                <p:nvPr/>
              </p:nvSpPr>
              <p:spPr>
                <a:xfrm rot="5400000">
                  <a:off x="608841" y="4261558"/>
                  <a:ext cx="1303034" cy="357188"/>
                </a:xfrm>
                <a:prstGeom prst="rect">
                  <a:avLst/>
                </a:prstGeom>
                <a:solidFill>
                  <a:schemeClr val="tx2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1" name="Parallelogramm 40">
                  <a:extLst>
                    <a:ext uri="{FF2B5EF4-FFF2-40B4-BE49-F238E27FC236}">
                      <a16:creationId xmlns:a16="http://schemas.microsoft.com/office/drawing/2014/main" id="{E236ED65-56EB-0649-2001-E77E9533A8EA}"/>
                    </a:ext>
                  </a:extLst>
                </p:cNvPr>
                <p:cNvSpPr/>
                <p:nvPr/>
              </p:nvSpPr>
              <p:spPr>
                <a:xfrm rot="10800000" flipH="1">
                  <a:off x="1521820" y="3905804"/>
                  <a:ext cx="893921" cy="757238"/>
                </a:xfrm>
                <a:prstGeom prst="parallelogram">
                  <a:avLst>
                    <a:gd name="adj" fmla="val 67070"/>
                  </a:avLst>
                </a:prstGeom>
                <a:solidFill>
                  <a:schemeClr val="tx2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2" name="Rechteck 41">
                  <a:extLst>
                    <a:ext uri="{FF2B5EF4-FFF2-40B4-BE49-F238E27FC236}">
                      <a16:creationId xmlns:a16="http://schemas.microsoft.com/office/drawing/2014/main" id="{485D6AC5-7EDC-4685-8D3F-66CCC86BE647}"/>
                    </a:ext>
                  </a:extLst>
                </p:cNvPr>
                <p:cNvSpPr/>
                <p:nvPr/>
              </p:nvSpPr>
              <p:spPr>
                <a:xfrm rot="10800000">
                  <a:off x="1081763" y="3477179"/>
                  <a:ext cx="778267" cy="357188"/>
                </a:xfrm>
                <a:prstGeom prst="rect">
                  <a:avLst/>
                </a:prstGeom>
                <a:solidFill>
                  <a:schemeClr val="tx2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3" name="Rechteck 42">
                  <a:extLst>
                    <a:ext uri="{FF2B5EF4-FFF2-40B4-BE49-F238E27FC236}">
                      <a16:creationId xmlns:a16="http://schemas.microsoft.com/office/drawing/2014/main" id="{10B531EB-172E-AA84-7C51-7C013E072F7E}"/>
                    </a:ext>
                  </a:extLst>
                </p:cNvPr>
                <p:cNvSpPr/>
                <p:nvPr/>
              </p:nvSpPr>
              <p:spPr>
                <a:xfrm rot="10800000">
                  <a:off x="2042445" y="4734882"/>
                  <a:ext cx="817552" cy="357188"/>
                </a:xfrm>
                <a:prstGeom prst="rect">
                  <a:avLst/>
                </a:prstGeom>
                <a:solidFill>
                  <a:schemeClr val="tx2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45" name="Rechteck 44">
                  <a:extLst>
                    <a:ext uri="{FF2B5EF4-FFF2-40B4-BE49-F238E27FC236}">
                      <a16:creationId xmlns:a16="http://schemas.microsoft.com/office/drawing/2014/main" id="{93DD9B06-8CA2-12D0-DE7D-D773A15DDB4A}"/>
                    </a:ext>
                  </a:extLst>
                </p:cNvPr>
                <p:cNvSpPr/>
                <p:nvPr/>
              </p:nvSpPr>
              <p:spPr>
                <a:xfrm rot="5400000">
                  <a:off x="1874159" y="4105830"/>
                  <a:ext cx="1614488" cy="357188"/>
                </a:xfrm>
                <a:prstGeom prst="rect">
                  <a:avLst/>
                </a:prstGeom>
                <a:solidFill>
                  <a:schemeClr val="tx2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47" name="Rechteck 46">
                <a:extLst>
                  <a:ext uri="{FF2B5EF4-FFF2-40B4-BE49-F238E27FC236}">
                    <a16:creationId xmlns:a16="http://schemas.microsoft.com/office/drawing/2014/main" id="{C76982EF-6DE8-7B17-6BF1-6F2E5E4B87B5}"/>
                  </a:ext>
                </a:extLst>
              </p:cNvPr>
              <p:cNvSpPr/>
              <p:nvPr/>
            </p:nvSpPr>
            <p:spPr>
              <a:xfrm rot="10800000">
                <a:off x="2927274" y="4316641"/>
                <a:ext cx="817552" cy="89357"/>
              </a:xfrm>
              <a:prstGeom prst="rect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57169704-6603-D4AB-EE6F-0BD23A5EBF83}"/>
              </a:ext>
            </a:extLst>
          </p:cNvPr>
          <p:cNvGrpSpPr/>
          <p:nvPr/>
        </p:nvGrpSpPr>
        <p:grpSpPr>
          <a:xfrm>
            <a:off x="-16792401" y="1137981"/>
            <a:ext cx="12435841" cy="3705898"/>
            <a:chOff x="-138673" y="473859"/>
            <a:chExt cx="12435841" cy="3705898"/>
          </a:xfrm>
        </p:grpSpPr>
        <p:sp>
          <p:nvSpPr>
            <p:cNvPr id="61" name="Abgerundetes Rechteck 60">
              <a:extLst>
                <a:ext uri="{FF2B5EF4-FFF2-40B4-BE49-F238E27FC236}">
                  <a16:creationId xmlns:a16="http://schemas.microsoft.com/office/drawing/2014/main" id="{3F9D15CE-6F52-4223-1B89-86F917FED275}"/>
                </a:ext>
              </a:extLst>
            </p:cNvPr>
            <p:cNvSpPr/>
            <p:nvPr/>
          </p:nvSpPr>
          <p:spPr>
            <a:xfrm>
              <a:off x="-138673" y="473859"/>
              <a:ext cx="12435841" cy="3705898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62" name="Gruppieren 61">
              <a:extLst>
                <a:ext uri="{FF2B5EF4-FFF2-40B4-BE49-F238E27FC236}">
                  <a16:creationId xmlns:a16="http://schemas.microsoft.com/office/drawing/2014/main" id="{A1A2971F-B6C2-985F-12A2-274B3941BEAB}"/>
                </a:ext>
              </a:extLst>
            </p:cNvPr>
            <p:cNvGrpSpPr/>
            <p:nvPr/>
          </p:nvGrpSpPr>
          <p:grpSpPr>
            <a:xfrm>
              <a:off x="3228120" y="1067486"/>
              <a:ext cx="3115088" cy="2251750"/>
              <a:chOff x="2400303" y="3171825"/>
              <a:chExt cx="2473363" cy="1642150"/>
            </a:xfrm>
            <a:solidFill>
              <a:schemeClr val="bg1"/>
            </a:solidFill>
          </p:grpSpPr>
          <p:sp>
            <p:nvSpPr>
              <p:cNvPr id="1044" name="Rechteck 1043">
                <a:extLst>
                  <a:ext uri="{FF2B5EF4-FFF2-40B4-BE49-F238E27FC236}">
                    <a16:creationId xmlns:a16="http://schemas.microsoft.com/office/drawing/2014/main" id="{7F969CF6-A3AF-290C-F33D-B16653DC6ADE}"/>
                  </a:ext>
                </a:extLst>
              </p:cNvPr>
              <p:cNvSpPr/>
              <p:nvPr/>
            </p:nvSpPr>
            <p:spPr>
              <a:xfrm>
                <a:off x="2400303" y="3171825"/>
                <a:ext cx="1185863" cy="3571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45" name="Rechteck 1044">
                <a:extLst>
                  <a:ext uri="{FF2B5EF4-FFF2-40B4-BE49-F238E27FC236}">
                    <a16:creationId xmlns:a16="http://schemas.microsoft.com/office/drawing/2014/main" id="{C5FA3BC3-910B-FCCD-C62C-007982EDD668}"/>
                  </a:ext>
                </a:extLst>
              </p:cNvPr>
              <p:cNvSpPr/>
              <p:nvPr/>
            </p:nvSpPr>
            <p:spPr>
              <a:xfrm rot="5400000">
                <a:off x="2814638" y="4042449"/>
                <a:ext cx="1185863" cy="3571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46" name="Rechteck 1045">
                <a:extLst>
                  <a:ext uri="{FF2B5EF4-FFF2-40B4-BE49-F238E27FC236}">
                    <a16:creationId xmlns:a16="http://schemas.microsoft.com/office/drawing/2014/main" id="{6F3C5E2B-DC69-772B-8618-A7EDC06B48FB}"/>
                  </a:ext>
                </a:extLst>
              </p:cNvPr>
              <p:cNvSpPr/>
              <p:nvPr/>
            </p:nvSpPr>
            <p:spPr>
              <a:xfrm rot="5400000">
                <a:off x="3273465" y="4042449"/>
                <a:ext cx="1185863" cy="3571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47" name="Rechteck 1046">
                <a:extLst>
                  <a:ext uri="{FF2B5EF4-FFF2-40B4-BE49-F238E27FC236}">
                    <a16:creationId xmlns:a16="http://schemas.microsoft.com/office/drawing/2014/main" id="{FFF2AFB8-73B8-CAB6-D0A7-A78F3CECFE7C}"/>
                  </a:ext>
                </a:extLst>
              </p:cNvPr>
              <p:cNvSpPr/>
              <p:nvPr/>
            </p:nvSpPr>
            <p:spPr>
              <a:xfrm>
                <a:off x="3687802" y="4456787"/>
                <a:ext cx="1185863" cy="3571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48" name="Rechteck 1047">
                <a:extLst>
                  <a:ext uri="{FF2B5EF4-FFF2-40B4-BE49-F238E27FC236}">
                    <a16:creationId xmlns:a16="http://schemas.microsoft.com/office/drawing/2014/main" id="{ABEDFB38-5392-26B2-5EDC-6397E5DA21F2}"/>
                  </a:ext>
                </a:extLst>
              </p:cNvPr>
              <p:cNvSpPr/>
              <p:nvPr/>
            </p:nvSpPr>
            <p:spPr>
              <a:xfrm>
                <a:off x="3687803" y="3171825"/>
                <a:ext cx="1185863" cy="35718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63" name="Gruppieren 62">
              <a:extLst>
                <a:ext uri="{FF2B5EF4-FFF2-40B4-BE49-F238E27FC236}">
                  <a16:creationId xmlns:a16="http://schemas.microsoft.com/office/drawing/2014/main" id="{A315D3B7-889E-447D-A9BD-2972C9929C30}"/>
                </a:ext>
              </a:extLst>
            </p:cNvPr>
            <p:cNvGrpSpPr/>
            <p:nvPr/>
          </p:nvGrpSpPr>
          <p:grpSpPr>
            <a:xfrm>
              <a:off x="6617682" y="1366067"/>
              <a:ext cx="5292364" cy="2098233"/>
              <a:chOff x="6003245" y="3429000"/>
              <a:chExt cx="4542304" cy="1800861"/>
            </a:xfrm>
          </p:grpSpPr>
          <p:sp>
            <p:nvSpPr>
              <p:cNvPr id="1033" name="Rechteck 1032">
                <a:extLst>
                  <a:ext uri="{FF2B5EF4-FFF2-40B4-BE49-F238E27FC236}">
                    <a16:creationId xmlns:a16="http://schemas.microsoft.com/office/drawing/2014/main" id="{97401037-D16A-A396-7191-706A6758BEC8}"/>
                  </a:ext>
                </a:extLst>
              </p:cNvPr>
              <p:cNvSpPr/>
              <p:nvPr/>
            </p:nvSpPr>
            <p:spPr>
              <a:xfrm>
                <a:off x="6756086" y="3449518"/>
                <a:ext cx="1185863" cy="357188"/>
              </a:xfrm>
              <a:prstGeom prst="rect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34" name="Rechteck 1033">
                <a:extLst>
                  <a:ext uri="{FF2B5EF4-FFF2-40B4-BE49-F238E27FC236}">
                    <a16:creationId xmlns:a16="http://schemas.microsoft.com/office/drawing/2014/main" id="{71E0C5D1-D69C-BAA5-A0C8-F5A8EE8FA43C}"/>
                  </a:ext>
                </a:extLst>
              </p:cNvPr>
              <p:cNvSpPr/>
              <p:nvPr/>
            </p:nvSpPr>
            <p:spPr>
              <a:xfrm rot="5400000">
                <a:off x="7170421" y="4320142"/>
                <a:ext cx="1185863" cy="357188"/>
              </a:xfrm>
              <a:prstGeom prst="rect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35" name="Rechteck 1034">
                <a:extLst>
                  <a:ext uri="{FF2B5EF4-FFF2-40B4-BE49-F238E27FC236}">
                    <a16:creationId xmlns:a16="http://schemas.microsoft.com/office/drawing/2014/main" id="{4A496D86-5BDF-DCCB-FCA4-C9EDFC856B15}"/>
                  </a:ext>
                </a:extLst>
              </p:cNvPr>
              <p:cNvSpPr/>
              <p:nvPr/>
            </p:nvSpPr>
            <p:spPr>
              <a:xfrm rot="5400000">
                <a:off x="7629248" y="4320142"/>
                <a:ext cx="1185863" cy="357188"/>
              </a:xfrm>
              <a:prstGeom prst="rect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36" name="Rechteck 1035">
                <a:extLst>
                  <a:ext uri="{FF2B5EF4-FFF2-40B4-BE49-F238E27FC236}">
                    <a16:creationId xmlns:a16="http://schemas.microsoft.com/office/drawing/2014/main" id="{F7B44A24-43A5-B2BD-4F33-DB9CC742C5F3}"/>
                  </a:ext>
                </a:extLst>
              </p:cNvPr>
              <p:cNvSpPr/>
              <p:nvPr/>
            </p:nvSpPr>
            <p:spPr>
              <a:xfrm rot="16200000">
                <a:off x="8457924" y="4320142"/>
                <a:ext cx="1185863" cy="357188"/>
              </a:xfrm>
              <a:prstGeom prst="rect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37" name="Rechteck 1036">
                <a:extLst>
                  <a:ext uri="{FF2B5EF4-FFF2-40B4-BE49-F238E27FC236}">
                    <a16:creationId xmlns:a16="http://schemas.microsoft.com/office/drawing/2014/main" id="{E176F3DA-AEE8-7975-712C-D59685DFED3D}"/>
                  </a:ext>
                </a:extLst>
              </p:cNvPr>
              <p:cNvSpPr/>
              <p:nvPr/>
            </p:nvSpPr>
            <p:spPr>
              <a:xfrm>
                <a:off x="8043586" y="3449518"/>
                <a:ext cx="1185863" cy="357188"/>
              </a:xfrm>
              <a:prstGeom prst="rect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38" name="Rechteck 1037">
                <a:extLst>
                  <a:ext uri="{FF2B5EF4-FFF2-40B4-BE49-F238E27FC236}">
                    <a16:creationId xmlns:a16="http://schemas.microsoft.com/office/drawing/2014/main" id="{23E580AF-30F2-369D-B40B-1E4B0F90076E}"/>
                  </a:ext>
                </a:extLst>
              </p:cNvPr>
              <p:cNvSpPr/>
              <p:nvPr/>
            </p:nvSpPr>
            <p:spPr>
              <a:xfrm>
                <a:off x="8457922" y="4182726"/>
                <a:ext cx="357189" cy="357188"/>
              </a:xfrm>
              <a:prstGeom prst="rect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39" name="Rechteck 1038">
                <a:extLst>
                  <a:ext uri="{FF2B5EF4-FFF2-40B4-BE49-F238E27FC236}">
                    <a16:creationId xmlns:a16="http://schemas.microsoft.com/office/drawing/2014/main" id="{EF86883A-07A0-C2D9-6CE1-898FE13DA80F}"/>
                  </a:ext>
                </a:extLst>
              </p:cNvPr>
              <p:cNvSpPr/>
              <p:nvPr/>
            </p:nvSpPr>
            <p:spPr>
              <a:xfrm rot="5400000">
                <a:off x="8945347" y="4299624"/>
                <a:ext cx="1185863" cy="357188"/>
              </a:xfrm>
              <a:prstGeom prst="rect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40" name="Rechteck 1039">
                <a:extLst>
                  <a:ext uri="{FF2B5EF4-FFF2-40B4-BE49-F238E27FC236}">
                    <a16:creationId xmlns:a16="http://schemas.microsoft.com/office/drawing/2014/main" id="{91E34D90-90D3-0CB6-D30A-7E3FBD9DEC19}"/>
                  </a:ext>
                </a:extLst>
              </p:cNvPr>
              <p:cNvSpPr/>
              <p:nvPr/>
            </p:nvSpPr>
            <p:spPr>
              <a:xfrm rot="16200000">
                <a:off x="9821757" y="3816122"/>
                <a:ext cx="1090396" cy="357188"/>
              </a:xfrm>
              <a:prstGeom prst="rect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41" name="Rechteck 1040">
                <a:extLst>
                  <a:ext uri="{FF2B5EF4-FFF2-40B4-BE49-F238E27FC236}">
                    <a16:creationId xmlns:a16="http://schemas.microsoft.com/office/drawing/2014/main" id="{B717D1F4-638E-319B-305E-5C4244849371}"/>
                  </a:ext>
                </a:extLst>
              </p:cNvPr>
              <p:cNvSpPr/>
              <p:nvPr/>
            </p:nvSpPr>
            <p:spPr>
              <a:xfrm>
                <a:off x="9359685" y="3429000"/>
                <a:ext cx="1185863" cy="357188"/>
              </a:xfrm>
              <a:prstGeom prst="rect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42" name="Rechteck 1041">
                <a:extLst>
                  <a:ext uri="{FF2B5EF4-FFF2-40B4-BE49-F238E27FC236}">
                    <a16:creationId xmlns:a16="http://schemas.microsoft.com/office/drawing/2014/main" id="{2B1E69A8-FE69-68DD-FF70-13D2A48EAF80}"/>
                  </a:ext>
                </a:extLst>
              </p:cNvPr>
              <p:cNvSpPr/>
              <p:nvPr/>
            </p:nvSpPr>
            <p:spPr>
              <a:xfrm>
                <a:off x="9774021" y="4162208"/>
                <a:ext cx="357189" cy="357188"/>
              </a:xfrm>
              <a:prstGeom prst="rect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43" name="Rechteck 1042">
                <a:extLst>
                  <a:ext uri="{FF2B5EF4-FFF2-40B4-BE49-F238E27FC236}">
                    <a16:creationId xmlns:a16="http://schemas.microsoft.com/office/drawing/2014/main" id="{7D44E395-0789-9427-323A-0814639B05AA}"/>
                  </a:ext>
                </a:extLst>
              </p:cNvPr>
              <p:cNvSpPr/>
              <p:nvPr/>
            </p:nvSpPr>
            <p:spPr>
              <a:xfrm flipV="1">
                <a:off x="6003245" y="5133618"/>
                <a:ext cx="1328610" cy="96243"/>
              </a:xfrm>
              <a:prstGeom prst="rect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050" name="Gruppieren 1049">
              <a:extLst>
                <a:ext uri="{FF2B5EF4-FFF2-40B4-BE49-F238E27FC236}">
                  <a16:creationId xmlns:a16="http://schemas.microsoft.com/office/drawing/2014/main" id="{07B76A2A-76F9-F4A7-1702-E1750B07ABE1}"/>
                </a:ext>
              </a:extLst>
            </p:cNvPr>
            <p:cNvGrpSpPr/>
            <p:nvPr/>
          </p:nvGrpSpPr>
          <p:grpSpPr>
            <a:xfrm>
              <a:off x="158509" y="1346441"/>
              <a:ext cx="3369614" cy="1967546"/>
              <a:chOff x="711343" y="-251936"/>
              <a:chExt cx="2892055" cy="1688695"/>
            </a:xfrm>
          </p:grpSpPr>
          <p:grpSp>
            <p:nvGrpSpPr>
              <p:cNvPr id="9" name="Gruppieren 8">
                <a:extLst>
                  <a:ext uri="{FF2B5EF4-FFF2-40B4-BE49-F238E27FC236}">
                    <a16:creationId xmlns:a16="http://schemas.microsoft.com/office/drawing/2014/main" id="{B3FE733F-25F1-E9F1-4221-AA0CC3F8FD22}"/>
                  </a:ext>
                </a:extLst>
              </p:cNvPr>
              <p:cNvGrpSpPr/>
              <p:nvPr/>
            </p:nvGrpSpPr>
            <p:grpSpPr>
              <a:xfrm>
                <a:off x="711343" y="-251936"/>
                <a:ext cx="1828928" cy="1688695"/>
                <a:chOff x="1502022" y="505873"/>
                <a:chExt cx="1828928" cy="1688695"/>
              </a:xfrm>
            </p:grpSpPr>
            <p:sp>
              <p:nvSpPr>
                <p:cNvPr id="12" name="Halber Rahmen 11">
                  <a:extLst>
                    <a:ext uri="{FF2B5EF4-FFF2-40B4-BE49-F238E27FC236}">
                      <a16:creationId xmlns:a16="http://schemas.microsoft.com/office/drawing/2014/main" id="{E3C48A88-D725-E318-0D3C-0DEF2A14560C}"/>
                    </a:ext>
                  </a:extLst>
                </p:cNvPr>
                <p:cNvSpPr/>
                <p:nvPr/>
              </p:nvSpPr>
              <p:spPr>
                <a:xfrm>
                  <a:off x="1502364" y="505873"/>
                  <a:ext cx="779571" cy="1458204"/>
                </a:xfrm>
                <a:prstGeom prst="halfFrame">
                  <a:avLst>
                    <a:gd name="adj1" fmla="val 47701"/>
                    <a:gd name="adj2" fmla="val 44348"/>
                  </a:avLst>
                </a:prstGeom>
                <a:solidFill>
                  <a:schemeClr val="tx2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" name="Rechteck 16">
                  <a:extLst>
                    <a:ext uri="{FF2B5EF4-FFF2-40B4-BE49-F238E27FC236}">
                      <a16:creationId xmlns:a16="http://schemas.microsoft.com/office/drawing/2014/main" id="{801A3617-BA47-4461-0A08-D9591B7951B0}"/>
                    </a:ext>
                  </a:extLst>
                </p:cNvPr>
                <p:cNvSpPr/>
                <p:nvPr/>
              </p:nvSpPr>
              <p:spPr>
                <a:xfrm rot="5400000">
                  <a:off x="972982" y="1298814"/>
                  <a:ext cx="1415268" cy="357188"/>
                </a:xfrm>
                <a:prstGeom prst="rect">
                  <a:avLst/>
                </a:prstGeom>
                <a:solidFill>
                  <a:schemeClr val="tx2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22" name="Rechteck 21">
                  <a:extLst>
                    <a:ext uri="{FF2B5EF4-FFF2-40B4-BE49-F238E27FC236}">
                      <a16:creationId xmlns:a16="http://schemas.microsoft.com/office/drawing/2014/main" id="{0A3B91BC-4884-1179-7015-2A1D5A81FD55}"/>
                    </a:ext>
                  </a:extLst>
                </p:cNvPr>
                <p:cNvSpPr/>
                <p:nvPr/>
              </p:nvSpPr>
              <p:spPr>
                <a:xfrm rot="10800000">
                  <a:off x="2486025" y="1838167"/>
                  <a:ext cx="825874" cy="356400"/>
                </a:xfrm>
                <a:prstGeom prst="rect">
                  <a:avLst/>
                </a:prstGeom>
                <a:solidFill>
                  <a:schemeClr val="tx2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23" name="Rechteck 22">
                  <a:extLst>
                    <a:ext uri="{FF2B5EF4-FFF2-40B4-BE49-F238E27FC236}">
                      <a16:creationId xmlns:a16="http://schemas.microsoft.com/office/drawing/2014/main" id="{7AEF09EB-B0FA-B72B-179F-A9DCFA6C2319}"/>
                    </a:ext>
                  </a:extLst>
                </p:cNvPr>
                <p:cNvSpPr/>
                <p:nvPr/>
              </p:nvSpPr>
              <p:spPr>
                <a:xfrm rot="5400000">
                  <a:off x="2311184" y="1174803"/>
                  <a:ext cx="1682343" cy="357188"/>
                </a:xfrm>
                <a:prstGeom prst="rect">
                  <a:avLst/>
                </a:prstGeom>
                <a:solidFill>
                  <a:schemeClr val="tx2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grpSp>
              <p:nvGrpSpPr>
                <p:cNvPr id="40" name="Gruppieren 39">
                  <a:extLst>
                    <a:ext uri="{FF2B5EF4-FFF2-40B4-BE49-F238E27FC236}">
                      <a16:creationId xmlns:a16="http://schemas.microsoft.com/office/drawing/2014/main" id="{8A1F0FE6-A3DB-9556-78F1-0F708543C0DD}"/>
                    </a:ext>
                  </a:extLst>
                </p:cNvPr>
                <p:cNvGrpSpPr/>
                <p:nvPr/>
              </p:nvGrpSpPr>
              <p:grpSpPr>
                <a:xfrm>
                  <a:off x="2139022" y="509048"/>
                  <a:ext cx="779979" cy="1278477"/>
                  <a:chOff x="2107272" y="509048"/>
                  <a:chExt cx="779979" cy="1278477"/>
                </a:xfrm>
              </p:grpSpPr>
              <p:grpSp>
                <p:nvGrpSpPr>
                  <p:cNvPr id="21" name="Gruppieren 20">
                    <a:extLst>
                      <a:ext uri="{FF2B5EF4-FFF2-40B4-BE49-F238E27FC236}">
                        <a16:creationId xmlns:a16="http://schemas.microsoft.com/office/drawing/2014/main" id="{E67401DF-E395-E16D-81BA-DDA3233A160A}"/>
                      </a:ext>
                    </a:extLst>
                  </p:cNvPr>
                  <p:cNvGrpSpPr/>
                  <p:nvPr/>
                </p:nvGrpSpPr>
                <p:grpSpPr>
                  <a:xfrm>
                    <a:off x="2107272" y="509048"/>
                    <a:ext cx="779979" cy="1278477"/>
                    <a:chOff x="2110447" y="502698"/>
                    <a:chExt cx="779979" cy="1278477"/>
                  </a:xfrm>
                </p:grpSpPr>
                <p:sp>
                  <p:nvSpPr>
                    <p:cNvPr id="13" name="Parallelogramm 12">
                      <a:extLst>
                        <a:ext uri="{FF2B5EF4-FFF2-40B4-BE49-F238E27FC236}">
                          <a16:creationId xmlns:a16="http://schemas.microsoft.com/office/drawing/2014/main" id="{E843B639-D7ED-8C0E-4D7B-7A98CBBC3C08}"/>
                        </a:ext>
                      </a:extLst>
                    </p:cNvPr>
                    <p:cNvSpPr/>
                    <p:nvPr/>
                  </p:nvSpPr>
                  <p:spPr>
                    <a:xfrm rot="10800000" flipH="1">
                      <a:off x="2110447" y="874093"/>
                      <a:ext cx="565807" cy="907082"/>
                    </a:xfrm>
                    <a:prstGeom prst="parallelogram">
                      <a:avLst>
                        <a:gd name="adj" fmla="val 61516"/>
                      </a:avLst>
                    </a:prstGeom>
                    <a:solidFill>
                      <a:schemeClr val="tx2">
                        <a:lumMod val="50000"/>
                        <a:lumOff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16" name="Rechtwinkliges Dreieck 15">
                      <a:extLst>
                        <a:ext uri="{FF2B5EF4-FFF2-40B4-BE49-F238E27FC236}">
                          <a16:creationId xmlns:a16="http://schemas.microsoft.com/office/drawing/2014/main" id="{502429A0-4546-A076-0852-77E7FB32FBF6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2024887" y="591841"/>
                      <a:ext cx="368220" cy="196284"/>
                    </a:xfrm>
                    <a:prstGeom prst="rtTriangle">
                      <a:avLst/>
                    </a:prstGeom>
                    <a:solidFill>
                      <a:schemeClr val="tx2">
                        <a:lumMod val="50000"/>
                        <a:lumOff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19" name="Parallelogramm 18">
                      <a:extLst>
                        <a:ext uri="{FF2B5EF4-FFF2-40B4-BE49-F238E27FC236}">
                          <a16:creationId xmlns:a16="http://schemas.microsoft.com/office/drawing/2014/main" id="{69EA5F9C-3038-82CB-9326-019480D6A871}"/>
                        </a:ext>
                      </a:extLst>
                    </p:cNvPr>
                    <p:cNvSpPr/>
                    <p:nvPr/>
                  </p:nvSpPr>
                  <p:spPr>
                    <a:xfrm rot="10800000" flipH="1">
                      <a:off x="2238128" y="874088"/>
                      <a:ext cx="652298" cy="907083"/>
                    </a:xfrm>
                    <a:prstGeom prst="parallelogram">
                      <a:avLst>
                        <a:gd name="adj" fmla="val 61516"/>
                      </a:avLst>
                    </a:prstGeom>
                    <a:solidFill>
                      <a:schemeClr val="tx2">
                        <a:lumMod val="50000"/>
                        <a:lumOff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 dirty="0"/>
                    </a:p>
                  </p:txBody>
                </p:sp>
                <p:sp>
                  <p:nvSpPr>
                    <p:cNvPr id="20" name="Rechtwinkliges Dreieck 19">
                      <a:extLst>
                        <a:ext uri="{FF2B5EF4-FFF2-40B4-BE49-F238E27FC236}">
                          <a16:creationId xmlns:a16="http://schemas.microsoft.com/office/drawing/2014/main" id="{31BD6AEB-3CE0-9AE9-03F4-EFED1A5390DB}"/>
                        </a:ext>
                      </a:extLst>
                    </p:cNvPr>
                    <p:cNvSpPr/>
                    <p:nvPr/>
                  </p:nvSpPr>
                  <p:spPr>
                    <a:xfrm rot="16200000" flipV="1">
                      <a:off x="2228837" y="624181"/>
                      <a:ext cx="388196" cy="145229"/>
                    </a:xfrm>
                    <a:prstGeom prst="rtTriangle">
                      <a:avLst/>
                    </a:prstGeom>
                    <a:solidFill>
                      <a:schemeClr val="tx2">
                        <a:lumMod val="50000"/>
                        <a:lumOff val="5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</p:grpSp>
              <p:sp>
                <p:nvSpPr>
                  <p:cNvPr id="27" name="Rechteck 26">
                    <a:extLst>
                      <a:ext uri="{FF2B5EF4-FFF2-40B4-BE49-F238E27FC236}">
                        <a16:creationId xmlns:a16="http://schemas.microsoft.com/office/drawing/2014/main" id="{2B69ABC0-7B91-9D92-8355-003EE50F044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2092865" y="720786"/>
                    <a:ext cx="462844" cy="45719"/>
                  </a:xfrm>
                  <a:prstGeom prst="rect">
                    <a:avLst/>
                  </a:prstGeom>
                  <a:solidFill>
                    <a:schemeClr val="tx2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dirty="0"/>
                  </a:p>
                </p:txBody>
              </p:sp>
            </p:grpSp>
          </p:grpSp>
          <p:sp>
            <p:nvSpPr>
              <p:cNvPr id="1049" name="Rechteck 1048">
                <a:extLst>
                  <a:ext uri="{FF2B5EF4-FFF2-40B4-BE49-F238E27FC236}">
                    <a16:creationId xmlns:a16="http://schemas.microsoft.com/office/drawing/2014/main" id="{2B37106E-B758-3855-FCC5-1F2B6932A896}"/>
                  </a:ext>
                </a:extLst>
              </p:cNvPr>
              <p:cNvSpPr/>
              <p:nvPr/>
            </p:nvSpPr>
            <p:spPr>
              <a:xfrm rot="10800000">
                <a:off x="2785846" y="614759"/>
                <a:ext cx="817552" cy="95783"/>
              </a:xfrm>
              <a:prstGeom prst="rect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1072" name="Gruppieren 1071">
            <a:extLst>
              <a:ext uri="{FF2B5EF4-FFF2-40B4-BE49-F238E27FC236}">
                <a16:creationId xmlns:a16="http://schemas.microsoft.com/office/drawing/2014/main" id="{9F56208F-70DF-CFB9-F66A-608185FC2AE2}"/>
              </a:ext>
            </a:extLst>
          </p:cNvPr>
          <p:cNvGrpSpPr/>
          <p:nvPr/>
        </p:nvGrpSpPr>
        <p:grpSpPr>
          <a:xfrm>
            <a:off x="-46013142" y="-11510687"/>
            <a:ext cx="87333337" cy="30562338"/>
            <a:chOff x="7147205" y="954306"/>
            <a:chExt cx="13323556" cy="4662584"/>
          </a:xfrm>
        </p:grpSpPr>
        <p:sp>
          <p:nvSpPr>
            <p:cNvPr id="6" name="Abgerundetes Rechteck 5">
              <a:extLst>
                <a:ext uri="{FF2B5EF4-FFF2-40B4-BE49-F238E27FC236}">
                  <a16:creationId xmlns:a16="http://schemas.microsoft.com/office/drawing/2014/main" id="{2D74852C-55B3-C8B7-7B98-A7B61D1E3681}"/>
                </a:ext>
              </a:extLst>
            </p:cNvPr>
            <p:cNvSpPr/>
            <p:nvPr/>
          </p:nvSpPr>
          <p:spPr>
            <a:xfrm>
              <a:off x="7147205" y="954306"/>
              <a:ext cx="13323556" cy="4662584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8" name="Gruppieren 7">
              <a:extLst>
                <a:ext uri="{FF2B5EF4-FFF2-40B4-BE49-F238E27FC236}">
                  <a16:creationId xmlns:a16="http://schemas.microsoft.com/office/drawing/2014/main" id="{7C2675D0-F554-EBBA-BE15-209F1FB8ADDF}"/>
                </a:ext>
              </a:extLst>
            </p:cNvPr>
            <p:cNvGrpSpPr/>
            <p:nvPr/>
          </p:nvGrpSpPr>
          <p:grpSpPr>
            <a:xfrm>
              <a:off x="13796790" y="2574760"/>
              <a:ext cx="5292364" cy="2098233"/>
              <a:chOff x="6003245" y="3429000"/>
              <a:chExt cx="4542304" cy="1800861"/>
            </a:xfrm>
          </p:grpSpPr>
          <p:sp>
            <p:nvSpPr>
              <p:cNvPr id="1053" name="Rechteck 1052">
                <a:extLst>
                  <a:ext uri="{FF2B5EF4-FFF2-40B4-BE49-F238E27FC236}">
                    <a16:creationId xmlns:a16="http://schemas.microsoft.com/office/drawing/2014/main" id="{C6387430-0FDC-1221-0617-0DE7A3152111}"/>
                  </a:ext>
                </a:extLst>
              </p:cNvPr>
              <p:cNvSpPr/>
              <p:nvPr/>
            </p:nvSpPr>
            <p:spPr>
              <a:xfrm>
                <a:off x="6756086" y="3449518"/>
                <a:ext cx="1185863" cy="357188"/>
              </a:xfrm>
              <a:prstGeom prst="rect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54" name="Rechteck 1053">
                <a:extLst>
                  <a:ext uri="{FF2B5EF4-FFF2-40B4-BE49-F238E27FC236}">
                    <a16:creationId xmlns:a16="http://schemas.microsoft.com/office/drawing/2014/main" id="{1363EB57-6BB7-9D8A-13EB-DF7BF26BD999}"/>
                  </a:ext>
                </a:extLst>
              </p:cNvPr>
              <p:cNvSpPr/>
              <p:nvPr/>
            </p:nvSpPr>
            <p:spPr>
              <a:xfrm rot="5400000">
                <a:off x="7170421" y="4320142"/>
                <a:ext cx="1185863" cy="357188"/>
              </a:xfrm>
              <a:prstGeom prst="rect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55" name="Rechteck 1054">
                <a:extLst>
                  <a:ext uri="{FF2B5EF4-FFF2-40B4-BE49-F238E27FC236}">
                    <a16:creationId xmlns:a16="http://schemas.microsoft.com/office/drawing/2014/main" id="{72F11BE9-AD27-E222-D709-41C8BB06E1F4}"/>
                  </a:ext>
                </a:extLst>
              </p:cNvPr>
              <p:cNvSpPr/>
              <p:nvPr/>
            </p:nvSpPr>
            <p:spPr>
              <a:xfrm rot="5400000">
                <a:off x="7629248" y="4320142"/>
                <a:ext cx="1185863" cy="357188"/>
              </a:xfrm>
              <a:prstGeom prst="rect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56" name="Rechteck 1055">
                <a:extLst>
                  <a:ext uri="{FF2B5EF4-FFF2-40B4-BE49-F238E27FC236}">
                    <a16:creationId xmlns:a16="http://schemas.microsoft.com/office/drawing/2014/main" id="{01AFDD64-C5DF-BB2C-6B19-C58F99CF4CE0}"/>
                  </a:ext>
                </a:extLst>
              </p:cNvPr>
              <p:cNvSpPr/>
              <p:nvPr/>
            </p:nvSpPr>
            <p:spPr>
              <a:xfrm rot="16200000">
                <a:off x="8457924" y="4320142"/>
                <a:ext cx="1185863" cy="357188"/>
              </a:xfrm>
              <a:prstGeom prst="rect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57" name="Rechteck 1056">
                <a:extLst>
                  <a:ext uri="{FF2B5EF4-FFF2-40B4-BE49-F238E27FC236}">
                    <a16:creationId xmlns:a16="http://schemas.microsoft.com/office/drawing/2014/main" id="{9DA583BF-02F4-57EB-C715-A6FF0C79A842}"/>
                  </a:ext>
                </a:extLst>
              </p:cNvPr>
              <p:cNvSpPr/>
              <p:nvPr/>
            </p:nvSpPr>
            <p:spPr>
              <a:xfrm>
                <a:off x="8043586" y="3449518"/>
                <a:ext cx="1185863" cy="357188"/>
              </a:xfrm>
              <a:prstGeom prst="rect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58" name="Rechteck 1057">
                <a:extLst>
                  <a:ext uri="{FF2B5EF4-FFF2-40B4-BE49-F238E27FC236}">
                    <a16:creationId xmlns:a16="http://schemas.microsoft.com/office/drawing/2014/main" id="{39D2598B-ABCA-AA05-54E7-6B598118DEC5}"/>
                  </a:ext>
                </a:extLst>
              </p:cNvPr>
              <p:cNvSpPr/>
              <p:nvPr/>
            </p:nvSpPr>
            <p:spPr>
              <a:xfrm>
                <a:off x="8457922" y="4182726"/>
                <a:ext cx="357189" cy="357188"/>
              </a:xfrm>
              <a:prstGeom prst="rect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59" name="Rechteck 1058">
                <a:extLst>
                  <a:ext uri="{FF2B5EF4-FFF2-40B4-BE49-F238E27FC236}">
                    <a16:creationId xmlns:a16="http://schemas.microsoft.com/office/drawing/2014/main" id="{F977539E-250B-60E3-0792-35999D3006E1}"/>
                  </a:ext>
                </a:extLst>
              </p:cNvPr>
              <p:cNvSpPr/>
              <p:nvPr/>
            </p:nvSpPr>
            <p:spPr>
              <a:xfrm rot="5400000">
                <a:off x="8945347" y="4299624"/>
                <a:ext cx="1185863" cy="357188"/>
              </a:xfrm>
              <a:prstGeom prst="rect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60" name="Rechteck 1059">
                <a:extLst>
                  <a:ext uri="{FF2B5EF4-FFF2-40B4-BE49-F238E27FC236}">
                    <a16:creationId xmlns:a16="http://schemas.microsoft.com/office/drawing/2014/main" id="{855B3760-A278-A522-B080-77654E2DE7E3}"/>
                  </a:ext>
                </a:extLst>
              </p:cNvPr>
              <p:cNvSpPr/>
              <p:nvPr/>
            </p:nvSpPr>
            <p:spPr>
              <a:xfrm rot="16200000">
                <a:off x="9821757" y="3816122"/>
                <a:ext cx="1090396" cy="357188"/>
              </a:xfrm>
              <a:prstGeom prst="rect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61" name="Rechteck 1060">
                <a:extLst>
                  <a:ext uri="{FF2B5EF4-FFF2-40B4-BE49-F238E27FC236}">
                    <a16:creationId xmlns:a16="http://schemas.microsoft.com/office/drawing/2014/main" id="{1D9449DC-9B8B-79ED-8CBB-1305AA3C6381}"/>
                  </a:ext>
                </a:extLst>
              </p:cNvPr>
              <p:cNvSpPr/>
              <p:nvPr/>
            </p:nvSpPr>
            <p:spPr>
              <a:xfrm>
                <a:off x="9359685" y="3429000"/>
                <a:ext cx="1185863" cy="357188"/>
              </a:xfrm>
              <a:prstGeom prst="rect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62" name="Rechteck 1061">
                <a:extLst>
                  <a:ext uri="{FF2B5EF4-FFF2-40B4-BE49-F238E27FC236}">
                    <a16:creationId xmlns:a16="http://schemas.microsoft.com/office/drawing/2014/main" id="{CA430105-B6FF-C807-A3CD-0381AEE6700C}"/>
                  </a:ext>
                </a:extLst>
              </p:cNvPr>
              <p:cNvSpPr/>
              <p:nvPr/>
            </p:nvSpPr>
            <p:spPr>
              <a:xfrm>
                <a:off x="9774021" y="4162208"/>
                <a:ext cx="357189" cy="357188"/>
              </a:xfrm>
              <a:prstGeom prst="rect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63" name="Rechteck 1062">
                <a:extLst>
                  <a:ext uri="{FF2B5EF4-FFF2-40B4-BE49-F238E27FC236}">
                    <a16:creationId xmlns:a16="http://schemas.microsoft.com/office/drawing/2014/main" id="{C8920467-C9D0-0F09-836D-78CC00A0FFE7}"/>
                  </a:ext>
                </a:extLst>
              </p:cNvPr>
              <p:cNvSpPr/>
              <p:nvPr/>
            </p:nvSpPr>
            <p:spPr>
              <a:xfrm flipV="1">
                <a:off x="6003245" y="5133618"/>
                <a:ext cx="1328610" cy="96243"/>
              </a:xfrm>
              <a:prstGeom prst="rect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44" name="Gruppieren 43">
              <a:extLst>
                <a:ext uri="{FF2B5EF4-FFF2-40B4-BE49-F238E27FC236}">
                  <a16:creationId xmlns:a16="http://schemas.microsoft.com/office/drawing/2014/main" id="{951DFEC5-612C-3E63-BF86-EE3671E551B8}"/>
                </a:ext>
              </a:extLst>
            </p:cNvPr>
            <p:cNvGrpSpPr/>
            <p:nvPr/>
          </p:nvGrpSpPr>
          <p:grpSpPr>
            <a:xfrm>
              <a:off x="8740468" y="2572376"/>
              <a:ext cx="2130935" cy="1967546"/>
              <a:chOff x="1502022" y="505873"/>
              <a:chExt cx="1828928" cy="1688695"/>
            </a:xfrm>
          </p:grpSpPr>
          <p:sp>
            <p:nvSpPr>
              <p:cNvPr id="1024" name="Halber Rahmen 1023">
                <a:extLst>
                  <a:ext uri="{FF2B5EF4-FFF2-40B4-BE49-F238E27FC236}">
                    <a16:creationId xmlns:a16="http://schemas.microsoft.com/office/drawing/2014/main" id="{70C1F064-6A78-2256-4DAB-5D36C86D1F3C}"/>
                  </a:ext>
                </a:extLst>
              </p:cNvPr>
              <p:cNvSpPr/>
              <p:nvPr/>
            </p:nvSpPr>
            <p:spPr>
              <a:xfrm>
                <a:off x="1502364" y="505873"/>
                <a:ext cx="779571" cy="1458204"/>
              </a:xfrm>
              <a:prstGeom prst="halfFrame">
                <a:avLst>
                  <a:gd name="adj1" fmla="val 47701"/>
                  <a:gd name="adj2" fmla="val 44348"/>
                </a:avLst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tx1"/>
                  </a:solidFill>
                </a:endParaRPr>
              </a:p>
            </p:txBody>
          </p:sp>
          <p:sp>
            <p:nvSpPr>
              <p:cNvPr id="1025" name="Rechteck 1024">
                <a:extLst>
                  <a:ext uri="{FF2B5EF4-FFF2-40B4-BE49-F238E27FC236}">
                    <a16:creationId xmlns:a16="http://schemas.microsoft.com/office/drawing/2014/main" id="{1047F813-EDB1-F51C-C466-B39EEDC44AAC}"/>
                  </a:ext>
                </a:extLst>
              </p:cNvPr>
              <p:cNvSpPr/>
              <p:nvPr/>
            </p:nvSpPr>
            <p:spPr>
              <a:xfrm rot="5400000">
                <a:off x="972982" y="1298814"/>
                <a:ext cx="1415268" cy="357188"/>
              </a:xfrm>
              <a:prstGeom prst="rect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026" name="Rechteck 1025">
                <a:extLst>
                  <a:ext uri="{FF2B5EF4-FFF2-40B4-BE49-F238E27FC236}">
                    <a16:creationId xmlns:a16="http://schemas.microsoft.com/office/drawing/2014/main" id="{98B4F0D0-2235-6E85-A1FD-1E943113A30F}"/>
                  </a:ext>
                </a:extLst>
              </p:cNvPr>
              <p:cNvSpPr/>
              <p:nvPr/>
            </p:nvSpPr>
            <p:spPr>
              <a:xfrm rot="10800000">
                <a:off x="2486025" y="1839242"/>
                <a:ext cx="825874" cy="355325"/>
              </a:xfrm>
              <a:prstGeom prst="rect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027" name="Rechteck 1026">
                <a:extLst>
                  <a:ext uri="{FF2B5EF4-FFF2-40B4-BE49-F238E27FC236}">
                    <a16:creationId xmlns:a16="http://schemas.microsoft.com/office/drawing/2014/main" id="{FF13561D-D560-7989-A457-C601F97B6A2F}"/>
                  </a:ext>
                </a:extLst>
              </p:cNvPr>
              <p:cNvSpPr/>
              <p:nvPr/>
            </p:nvSpPr>
            <p:spPr>
              <a:xfrm rot="5400000">
                <a:off x="2311184" y="1174803"/>
                <a:ext cx="1682343" cy="357188"/>
              </a:xfrm>
              <a:prstGeom prst="rect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1028" name="Gruppieren 1027">
                <a:extLst>
                  <a:ext uri="{FF2B5EF4-FFF2-40B4-BE49-F238E27FC236}">
                    <a16:creationId xmlns:a16="http://schemas.microsoft.com/office/drawing/2014/main" id="{612A991F-7065-E806-11DA-9AFDDBEA75A1}"/>
                  </a:ext>
                </a:extLst>
              </p:cNvPr>
              <p:cNvGrpSpPr/>
              <p:nvPr/>
            </p:nvGrpSpPr>
            <p:grpSpPr>
              <a:xfrm>
                <a:off x="2139022" y="509048"/>
                <a:ext cx="779979" cy="1278477"/>
                <a:chOff x="2107272" y="509048"/>
                <a:chExt cx="779979" cy="1278477"/>
              </a:xfrm>
            </p:grpSpPr>
            <p:grpSp>
              <p:nvGrpSpPr>
                <p:cNvPr id="1029" name="Gruppieren 1028">
                  <a:extLst>
                    <a:ext uri="{FF2B5EF4-FFF2-40B4-BE49-F238E27FC236}">
                      <a16:creationId xmlns:a16="http://schemas.microsoft.com/office/drawing/2014/main" id="{09855F9F-F716-542F-731D-E8B407E37C66}"/>
                    </a:ext>
                  </a:extLst>
                </p:cNvPr>
                <p:cNvGrpSpPr/>
                <p:nvPr/>
              </p:nvGrpSpPr>
              <p:grpSpPr>
                <a:xfrm>
                  <a:off x="2107272" y="509048"/>
                  <a:ext cx="779979" cy="1278477"/>
                  <a:chOff x="2110447" y="502698"/>
                  <a:chExt cx="779979" cy="1278477"/>
                </a:xfrm>
              </p:grpSpPr>
              <p:sp>
                <p:nvSpPr>
                  <p:cNvPr id="1031" name="Parallelogramm 1030">
                    <a:extLst>
                      <a:ext uri="{FF2B5EF4-FFF2-40B4-BE49-F238E27FC236}">
                        <a16:creationId xmlns:a16="http://schemas.microsoft.com/office/drawing/2014/main" id="{C3A681BC-C842-193F-0559-49D8B7EDDEF3}"/>
                      </a:ext>
                    </a:extLst>
                  </p:cNvPr>
                  <p:cNvSpPr/>
                  <p:nvPr/>
                </p:nvSpPr>
                <p:spPr>
                  <a:xfrm rot="10800000" flipH="1">
                    <a:off x="2110447" y="874093"/>
                    <a:ext cx="565807" cy="907082"/>
                  </a:xfrm>
                  <a:prstGeom prst="parallelogram">
                    <a:avLst>
                      <a:gd name="adj" fmla="val 61516"/>
                    </a:avLst>
                  </a:prstGeom>
                  <a:solidFill>
                    <a:schemeClr val="tx2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032" name="Rechtwinkliges Dreieck 1031">
                    <a:extLst>
                      <a:ext uri="{FF2B5EF4-FFF2-40B4-BE49-F238E27FC236}">
                        <a16:creationId xmlns:a16="http://schemas.microsoft.com/office/drawing/2014/main" id="{3785E67D-DEE7-2344-236E-3870494C8FF8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2024887" y="591841"/>
                    <a:ext cx="368220" cy="196284"/>
                  </a:xfrm>
                  <a:prstGeom prst="rtTriangle">
                    <a:avLst/>
                  </a:prstGeom>
                  <a:solidFill>
                    <a:schemeClr val="tx2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051" name="Parallelogramm 1050">
                    <a:extLst>
                      <a:ext uri="{FF2B5EF4-FFF2-40B4-BE49-F238E27FC236}">
                        <a16:creationId xmlns:a16="http://schemas.microsoft.com/office/drawing/2014/main" id="{EDDEF7A3-F79D-07FD-DD50-8BFFC9163672}"/>
                      </a:ext>
                    </a:extLst>
                  </p:cNvPr>
                  <p:cNvSpPr/>
                  <p:nvPr/>
                </p:nvSpPr>
                <p:spPr>
                  <a:xfrm rot="10800000" flipH="1">
                    <a:off x="2238128" y="874088"/>
                    <a:ext cx="652298" cy="907083"/>
                  </a:xfrm>
                  <a:prstGeom prst="parallelogram">
                    <a:avLst>
                      <a:gd name="adj" fmla="val 61516"/>
                    </a:avLst>
                  </a:prstGeom>
                  <a:solidFill>
                    <a:schemeClr val="tx2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 dirty="0"/>
                  </a:p>
                </p:txBody>
              </p:sp>
              <p:sp>
                <p:nvSpPr>
                  <p:cNvPr id="1052" name="Rechtwinkliges Dreieck 1051">
                    <a:extLst>
                      <a:ext uri="{FF2B5EF4-FFF2-40B4-BE49-F238E27FC236}">
                        <a16:creationId xmlns:a16="http://schemas.microsoft.com/office/drawing/2014/main" id="{1866615B-5EDA-5ECD-BA55-D964D680C3E4}"/>
                      </a:ext>
                    </a:extLst>
                  </p:cNvPr>
                  <p:cNvSpPr/>
                  <p:nvPr/>
                </p:nvSpPr>
                <p:spPr>
                  <a:xfrm rot="16200000" flipV="1">
                    <a:off x="2228837" y="624181"/>
                    <a:ext cx="388196" cy="145229"/>
                  </a:xfrm>
                  <a:prstGeom prst="rtTriangle">
                    <a:avLst/>
                  </a:prstGeom>
                  <a:solidFill>
                    <a:schemeClr val="tx2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1030" name="Rechteck 1029">
                  <a:extLst>
                    <a:ext uri="{FF2B5EF4-FFF2-40B4-BE49-F238E27FC236}">
                      <a16:creationId xmlns:a16="http://schemas.microsoft.com/office/drawing/2014/main" id="{4AF68D4E-D8B2-8A83-E3E2-6C968C8C2B0C}"/>
                    </a:ext>
                  </a:extLst>
                </p:cNvPr>
                <p:cNvSpPr/>
                <p:nvPr/>
              </p:nvSpPr>
              <p:spPr>
                <a:xfrm rot="5400000">
                  <a:off x="2092865" y="720786"/>
                  <a:ext cx="462844" cy="45719"/>
                </a:xfrm>
                <a:prstGeom prst="rect">
                  <a:avLst/>
                </a:prstGeom>
                <a:solidFill>
                  <a:schemeClr val="tx2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</p:grpSp>
        </p:grpSp>
        <p:grpSp>
          <p:nvGrpSpPr>
            <p:cNvPr id="1071" name="Gruppieren 1070">
              <a:extLst>
                <a:ext uri="{FF2B5EF4-FFF2-40B4-BE49-F238E27FC236}">
                  <a16:creationId xmlns:a16="http://schemas.microsoft.com/office/drawing/2014/main" id="{C0A0CF80-E36B-3969-1C80-61B0903111C7}"/>
                </a:ext>
              </a:extLst>
            </p:cNvPr>
            <p:cNvGrpSpPr/>
            <p:nvPr/>
          </p:nvGrpSpPr>
          <p:grpSpPr>
            <a:xfrm>
              <a:off x="9708225" y="1947745"/>
              <a:ext cx="3773539" cy="2580184"/>
              <a:chOff x="9708225" y="1947745"/>
              <a:chExt cx="3773539" cy="2580184"/>
            </a:xfrm>
          </p:grpSpPr>
          <p:grpSp>
            <p:nvGrpSpPr>
              <p:cNvPr id="7" name="Gruppieren 6">
                <a:extLst>
                  <a:ext uri="{FF2B5EF4-FFF2-40B4-BE49-F238E27FC236}">
                    <a16:creationId xmlns:a16="http://schemas.microsoft.com/office/drawing/2014/main" id="{82E61593-85ED-942D-178C-4B002BEC427C}"/>
                  </a:ext>
                </a:extLst>
              </p:cNvPr>
              <p:cNvGrpSpPr/>
              <p:nvPr/>
            </p:nvGrpSpPr>
            <p:grpSpPr>
              <a:xfrm>
                <a:off x="9708225" y="1947745"/>
                <a:ext cx="3769061" cy="2580184"/>
                <a:chOff x="2501378" y="3325086"/>
                <a:chExt cx="2367935" cy="1488888"/>
              </a:xfrm>
              <a:solidFill>
                <a:schemeClr val="bg1"/>
              </a:solidFill>
            </p:grpSpPr>
            <p:sp>
              <p:nvSpPr>
                <p:cNvPr id="1064" name="Rechteck 1063">
                  <a:extLst>
                    <a:ext uri="{FF2B5EF4-FFF2-40B4-BE49-F238E27FC236}">
                      <a16:creationId xmlns:a16="http://schemas.microsoft.com/office/drawing/2014/main" id="{FC2407E6-8D4B-5107-8906-72F5574F82C2}"/>
                    </a:ext>
                  </a:extLst>
                </p:cNvPr>
                <p:cNvSpPr/>
                <p:nvPr/>
              </p:nvSpPr>
              <p:spPr>
                <a:xfrm>
                  <a:off x="2501378" y="3325086"/>
                  <a:ext cx="1101108" cy="24097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1065" name="Rechteck 1064">
                  <a:extLst>
                    <a:ext uri="{FF2B5EF4-FFF2-40B4-BE49-F238E27FC236}">
                      <a16:creationId xmlns:a16="http://schemas.microsoft.com/office/drawing/2014/main" id="{1534ED70-D850-FCEC-F7CD-57538CC9D1D6}"/>
                    </a:ext>
                  </a:extLst>
                </p:cNvPr>
                <p:cNvSpPr/>
                <p:nvPr/>
              </p:nvSpPr>
              <p:spPr>
                <a:xfrm rot="5400000">
                  <a:off x="2884120" y="4107579"/>
                  <a:ext cx="1150431" cy="26236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66" name="Rechteck 1065">
                  <a:extLst>
                    <a:ext uri="{FF2B5EF4-FFF2-40B4-BE49-F238E27FC236}">
                      <a16:creationId xmlns:a16="http://schemas.microsoft.com/office/drawing/2014/main" id="{AA4A51C9-E275-3C32-7241-37D4BA334E9E}"/>
                    </a:ext>
                  </a:extLst>
                </p:cNvPr>
                <p:cNvSpPr/>
                <p:nvPr/>
              </p:nvSpPr>
              <p:spPr>
                <a:xfrm rot="5400000">
                  <a:off x="3239393" y="4105707"/>
                  <a:ext cx="1150431" cy="26236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67" name="Rechteck 1066">
                  <a:extLst>
                    <a:ext uri="{FF2B5EF4-FFF2-40B4-BE49-F238E27FC236}">
                      <a16:creationId xmlns:a16="http://schemas.microsoft.com/office/drawing/2014/main" id="{124BC252-1F1F-639A-B6CA-8A0CF53DD0E2}"/>
                    </a:ext>
                  </a:extLst>
                </p:cNvPr>
                <p:cNvSpPr/>
                <p:nvPr/>
              </p:nvSpPr>
              <p:spPr>
                <a:xfrm>
                  <a:off x="3683450" y="4571511"/>
                  <a:ext cx="1185863" cy="240975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1070" name="Rechteck 1069">
                <a:extLst>
                  <a:ext uri="{FF2B5EF4-FFF2-40B4-BE49-F238E27FC236}">
                    <a16:creationId xmlns:a16="http://schemas.microsoft.com/office/drawing/2014/main" id="{8B85B385-0116-AD97-EEA4-92E59E7373F6}"/>
                  </a:ext>
                </a:extLst>
              </p:cNvPr>
              <p:cNvSpPr/>
              <p:nvPr/>
            </p:nvSpPr>
            <p:spPr>
              <a:xfrm>
                <a:off x="11594216" y="1953577"/>
                <a:ext cx="1887548" cy="417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54186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Microsoft Macintosh PowerPoint</Application>
  <PresentationFormat>Breitbild</PresentationFormat>
  <Paragraphs>18</Paragraphs>
  <Slides>8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Stencil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Luc Marcel Pellinger</dc:creator>
  <cp:lastModifiedBy>Luc Marcel Pellinger</cp:lastModifiedBy>
  <cp:revision>1</cp:revision>
  <dcterms:created xsi:type="dcterms:W3CDTF">2025-05-08T20:41:47Z</dcterms:created>
  <dcterms:modified xsi:type="dcterms:W3CDTF">2025-05-08T22:13:14Z</dcterms:modified>
</cp:coreProperties>
</file>