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2047" userDrawn="1">
          <p15:clr>
            <a:srgbClr val="A4A3A4"/>
          </p15:clr>
        </p15:guide>
        <p15:guide id="3" pos="3634" userDrawn="1">
          <p15:clr>
            <a:srgbClr val="A4A3A4"/>
          </p15:clr>
        </p15:guide>
        <p15:guide id="4" pos="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1AC"/>
    <a:srgbClr val="FCD4DF"/>
    <a:srgbClr val="8CB3AC"/>
    <a:srgbClr val="A6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07"/>
  </p:normalViewPr>
  <p:slideViewPr>
    <p:cSldViewPr snapToGrid="0" snapToObjects="1" showGuides="1">
      <p:cViewPr varScale="1">
        <p:scale>
          <a:sx n="81" d="100"/>
          <a:sy n="81" d="100"/>
        </p:scale>
        <p:origin x="4944" y="184"/>
      </p:cViewPr>
      <p:guideLst>
        <p:guide orient="horz" pos="2139"/>
        <p:guide pos="2047"/>
        <p:guide pos="3634"/>
        <p:guide pos="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17:26:27.996" idx="1">
    <p:pos x="4013" y="16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4F9-4854-CB43-BD51-309AE1C29709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FFF8-90DD-1646-92E0-68C4161AC3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51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FFFF8-90DD-1646-92E0-68C4161AC33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033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FFFF8-90DD-1646-92E0-68C4161AC33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425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5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697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4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6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05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14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6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34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0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661E-0130-5948-B087-1073F85FC99E}" type="datetimeFigureOut">
              <a:rPr kumimoji="1" lang="ko-Kore-KR" altLang="en-US" smtClean="0"/>
              <a:t>2021. 4. 27.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211C-7C96-E345-896A-14AE9B5F49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228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E69AC4-1DFB-9146-A5D7-BC0CF1C11A6A}"/>
              </a:ext>
            </a:extLst>
          </p:cNvPr>
          <p:cNvGrpSpPr/>
          <p:nvPr/>
        </p:nvGrpSpPr>
        <p:grpSpPr>
          <a:xfrm>
            <a:off x="467477" y="481965"/>
            <a:ext cx="6126480" cy="11466194"/>
            <a:chOff x="381000" y="268606"/>
            <a:chExt cx="6126480" cy="1146619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C6414E-D312-A94D-A5E6-8D4CC84B3527}"/>
                </a:ext>
              </a:extLst>
            </p:cNvPr>
            <p:cNvSpPr/>
            <p:nvPr/>
          </p:nvSpPr>
          <p:spPr>
            <a:xfrm>
              <a:off x="381000" y="457200"/>
              <a:ext cx="5913120" cy="11277600"/>
            </a:xfrm>
            <a:prstGeom prst="rect">
              <a:avLst/>
            </a:prstGeom>
            <a:solidFill>
              <a:srgbClr val="8C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A48D9E-50D4-EE4D-8B46-614046E3FA86}"/>
                </a:ext>
              </a:extLst>
            </p:cNvPr>
            <p:cNvSpPr/>
            <p:nvPr/>
          </p:nvSpPr>
          <p:spPr>
            <a:xfrm>
              <a:off x="6080760" y="457200"/>
              <a:ext cx="426720" cy="11277600"/>
            </a:xfrm>
            <a:prstGeom prst="rect">
              <a:avLst/>
            </a:prstGeom>
            <a:solidFill>
              <a:srgbClr val="8C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662464-2C7C-2C4A-800D-EB8DCA6E5ABC}"/>
                </a:ext>
              </a:extLst>
            </p:cNvPr>
            <p:cNvSpPr/>
            <p:nvPr/>
          </p:nvSpPr>
          <p:spPr>
            <a:xfrm>
              <a:off x="44640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0666D6-E351-7A40-84F1-AF2084BC9FC2}"/>
                </a:ext>
              </a:extLst>
            </p:cNvPr>
            <p:cNvSpPr/>
            <p:nvPr/>
          </p:nvSpPr>
          <p:spPr>
            <a:xfrm>
              <a:off x="545438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0114D2-AC97-4B4A-92EA-BF2B0D9F5212}"/>
                </a:ext>
              </a:extLst>
            </p:cNvPr>
            <p:cNvSpPr/>
            <p:nvPr/>
          </p:nvSpPr>
          <p:spPr>
            <a:xfrm>
              <a:off x="100284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19BAF33-5929-1C49-B4FF-AAD1F2EFA904}"/>
                </a:ext>
              </a:extLst>
            </p:cNvPr>
            <p:cNvSpPr/>
            <p:nvPr/>
          </p:nvSpPr>
          <p:spPr>
            <a:xfrm>
              <a:off x="155929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5322B4C-3BE2-2D4B-AF41-7977A6A92CC2}"/>
                </a:ext>
              </a:extLst>
            </p:cNvPr>
            <p:cNvSpPr/>
            <p:nvPr/>
          </p:nvSpPr>
          <p:spPr>
            <a:xfrm>
              <a:off x="211573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8CF3434-4F7B-E148-9239-BEC1FE9BE056}"/>
                </a:ext>
              </a:extLst>
            </p:cNvPr>
            <p:cNvSpPr/>
            <p:nvPr/>
          </p:nvSpPr>
          <p:spPr>
            <a:xfrm>
              <a:off x="267217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B8FBECB-9E2F-D148-B552-F75CD0AC81C7}"/>
                </a:ext>
              </a:extLst>
            </p:cNvPr>
            <p:cNvSpPr/>
            <p:nvPr/>
          </p:nvSpPr>
          <p:spPr>
            <a:xfrm>
              <a:off x="322861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B82705B-2D07-2C43-A39E-EABCD9F16D84}"/>
                </a:ext>
              </a:extLst>
            </p:cNvPr>
            <p:cNvSpPr/>
            <p:nvPr/>
          </p:nvSpPr>
          <p:spPr>
            <a:xfrm>
              <a:off x="378505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D4C169-1EAE-5947-9579-3CF12E7E0923}"/>
                </a:ext>
              </a:extLst>
            </p:cNvPr>
            <p:cNvSpPr/>
            <p:nvPr/>
          </p:nvSpPr>
          <p:spPr>
            <a:xfrm>
              <a:off x="434150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A5F929F-C7FE-B84A-8F23-C02587BBCA8E}"/>
                </a:ext>
              </a:extLst>
            </p:cNvPr>
            <p:cNvSpPr/>
            <p:nvPr/>
          </p:nvSpPr>
          <p:spPr>
            <a:xfrm>
              <a:off x="489794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D5FED42-667D-E342-859A-0DB840F6F1A2}"/>
                </a:ext>
              </a:extLst>
            </p:cNvPr>
            <p:cNvSpPr/>
            <p:nvPr/>
          </p:nvSpPr>
          <p:spPr>
            <a:xfrm>
              <a:off x="601083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F28AA-B4C5-2D41-8A95-5DF18D36607D}"/>
              </a:ext>
            </a:extLst>
          </p:cNvPr>
          <p:cNvGrpSpPr/>
          <p:nvPr/>
        </p:nvGrpSpPr>
        <p:grpSpPr>
          <a:xfrm>
            <a:off x="314094" y="268606"/>
            <a:ext cx="6126480" cy="11466194"/>
            <a:chOff x="381000" y="268606"/>
            <a:chExt cx="6126480" cy="114661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F1C82E-B565-404F-9544-C33614C8F92F}"/>
                </a:ext>
              </a:extLst>
            </p:cNvPr>
            <p:cNvSpPr/>
            <p:nvPr/>
          </p:nvSpPr>
          <p:spPr>
            <a:xfrm>
              <a:off x="381000" y="457200"/>
              <a:ext cx="5913120" cy="1127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44C656-7ECA-F248-9E88-2BE7EF63B4FD}"/>
                </a:ext>
              </a:extLst>
            </p:cNvPr>
            <p:cNvSpPr/>
            <p:nvPr/>
          </p:nvSpPr>
          <p:spPr>
            <a:xfrm>
              <a:off x="6080760" y="457200"/>
              <a:ext cx="426720" cy="11277600"/>
            </a:xfrm>
            <a:prstGeom prst="rect">
              <a:avLst/>
            </a:prstGeom>
            <a:solidFill>
              <a:srgbClr val="F691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93F53A-5449-034D-B04C-C998E89946E6}"/>
                </a:ext>
              </a:extLst>
            </p:cNvPr>
            <p:cNvSpPr/>
            <p:nvPr/>
          </p:nvSpPr>
          <p:spPr>
            <a:xfrm>
              <a:off x="44640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1F795C9-D5E6-034C-B5B4-86E153091D2C}"/>
                </a:ext>
              </a:extLst>
            </p:cNvPr>
            <p:cNvSpPr/>
            <p:nvPr/>
          </p:nvSpPr>
          <p:spPr>
            <a:xfrm>
              <a:off x="545438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6FEC99-D67A-7341-A46F-A2246E72DF3F}"/>
                </a:ext>
              </a:extLst>
            </p:cNvPr>
            <p:cNvSpPr/>
            <p:nvPr/>
          </p:nvSpPr>
          <p:spPr>
            <a:xfrm>
              <a:off x="100284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692D3C-B99D-F749-8C18-638882E6D98F}"/>
                </a:ext>
              </a:extLst>
            </p:cNvPr>
            <p:cNvSpPr/>
            <p:nvPr/>
          </p:nvSpPr>
          <p:spPr>
            <a:xfrm>
              <a:off x="155929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B84A9D0-5CAA-CC44-B6F1-0092B134E778}"/>
                </a:ext>
              </a:extLst>
            </p:cNvPr>
            <p:cNvSpPr/>
            <p:nvPr/>
          </p:nvSpPr>
          <p:spPr>
            <a:xfrm>
              <a:off x="211573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A8A76BA-D1DB-4140-B36D-3C143FB91178}"/>
                </a:ext>
              </a:extLst>
            </p:cNvPr>
            <p:cNvSpPr/>
            <p:nvPr/>
          </p:nvSpPr>
          <p:spPr>
            <a:xfrm>
              <a:off x="267217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346A1FE-4F98-6942-85F4-4FAC7222FB5D}"/>
                </a:ext>
              </a:extLst>
            </p:cNvPr>
            <p:cNvSpPr/>
            <p:nvPr/>
          </p:nvSpPr>
          <p:spPr>
            <a:xfrm>
              <a:off x="322861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9931024-812E-EC47-B297-FCA93EDA7C17}"/>
                </a:ext>
              </a:extLst>
            </p:cNvPr>
            <p:cNvSpPr/>
            <p:nvPr/>
          </p:nvSpPr>
          <p:spPr>
            <a:xfrm>
              <a:off x="378505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35EF2-A27A-7546-A2C9-AA1047592FDE}"/>
                </a:ext>
              </a:extLst>
            </p:cNvPr>
            <p:cNvSpPr/>
            <p:nvPr/>
          </p:nvSpPr>
          <p:spPr>
            <a:xfrm>
              <a:off x="434150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9416551-A4C3-414A-97A1-77ACA399BF86}"/>
                </a:ext>
              </a:extLst>
            </p:cNvPr>
            <p:cNvSpPr/>
            <p:nvPr/>
          </p:nvSpPr>
          <p:spPr>
            <a:xfrm>
              <a:off x="489794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423AD-2DBC-C646-B277-2B76670129DF}"/>
                </a:ext>
              </a:extLst>
            </p:cNvPr>
            <p:cNvSpPr/>
            <p:nvPr/>
          </p:nvSpPr>
          <p:spPr>
            <a:xfrm>
              <a:off x="601083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8758BF-FCC2-1D41-A3F1-56FC6B354556}"/>
              </a:ext>
            </a:extLst>
          </p:cNvPr>
          <p:cNvSpPr txBox="1"/>
          <p:nvPr/>
        </p:nvSpPr>
        <p:spPr>
          <a:xfrm>
            <a:off x="704948" y="111760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LOTTO</a:t>
            </a:r>
            <a:r>
              <a:rPr kumimoji="1" lang="ko-KR" altLang="en-US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24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6/45</a:t>
            </a:r>
            <a:endParaRPr kumimoji="1" lang="ko-Kore-KR" altLang="en-US" sz="4800" b="1" dirty="0">
              <a:solidFill>
                <a:srgbClr val="FCD4DF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7B763-9AEF-F048-BF94-2CB353C15648}"/>
              </a:ext>
            </a:extLst>
          </p:cNvPr>
          <p:cNvSpPr txBox="1"/>
          <p:nvPr/>
        </p:nvSpPr>
        <p:spPr>
          <a:xfrm>
            <a:off x="1265437" y="1733016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LOTTO</a:t>
            </a:r>
            <a:r>
              <a:rPr kumimoji="1" lang="ko-KR" altLang="en-US" sz="4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2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6/45</a:t>
            </a:r>
            <a:endParaRPr kumimoji="1" lang="ko-Kore-KR" altLang="en-US" sz="48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935D497-0C9D-094A-87A4-4E98AC22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60" y="1201857"/>
            <a:ext cx="1062318" cy="106231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0B5B8C-592F-5241-9AEE-B64A52F09514}"/>
              </a:ext>
            </a:extLst>
          </p:cNvPr>
          <p:cNvSpPr/>
          <p:nvPr/>
        </p:nvSpPr>
        <p:spPr>
          <a:xfrm rot="5400000">
            <a:off x="4563580" y="2253742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bg1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https://soprize.so/question/24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94BC3-C9E9-CA4F-A902-04FFD51AA8FA}"/>
              </a:ext>
            </a:extLst>
          </p:cNvPr>
          <p:cNvSpPr txBox="1"/>
          <p:nvPr/>
        </p:nvSpPr>
        <p:spPr>
          <a:xfrm>
            <a:off x="1566056" y="2798091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로또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등의 상대적 가치 추이 분석</a:t>
            </a:r>
            <a:endParaRPr kumimoji="1" lang="ko-Kore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5A08E0B-F0A0-1B46-AB1D-8605E91D0F7E}"/>
              </a:ext>
            </a:extLst>
          </p:cNvPr>
          <p:cNvCxnSpPr>
            <a:cxnSpLocks/>
          </p:cNvCxnSpPr>
          <p:nvPr/>
        </p:nvCxnSpPr>
        <p:spPr>
          <a:xfrm>
            <a:off x="532883" y="3990023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551771-FECA-8449-9C85-AEB546A5CC4B}"/>
              </a:ext>
            </a:extLst>
          </p:cNvPr>
          <p:cNvGrpSpPr/>
          <p:nvPr/>
        </p:nvGrpSpPr>
        <p:grpSpPr>
          <a:xfrm>
            <a:off x="467477" y="4115753"/>
            <a:ext cx="5535490" cy="4394257"/>
            <a:chOff x="474780" y="3190048"/>
            <a:chExt cx="5535490" cy="4394257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339AF5B-931A-4947-BDDE-07CE9D0CE933}"/>
                </a:ext>
              </a:extLst>
            </p:cNvPr>
            <p:cNvGrpSpPr/>
            <p:nvPr/>
          </p:nvGrpSpPr>
          <p:grpSpPr>
            <a:xfrm>
              <a:off x="568901" y="6237890"/>
              <a:ext cx="271262" cy="1155986"/>
              <a:chOff x="669485" y="6237355"/>
              <a:chExt cx="271262" cy="1155986"/>
            </a:xfrm>
          </p:grpSpPr>
          <p:pic>
            <p:nvPicPr>
              <p:cNvPr id="493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D62AAE11-30D4-2843-95D3-567C78DCB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7" y="7265670"/>
                <a:ext cx="271260" cy="127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4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A66ADC62-F0B8-1444-8AF3-965AC69575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5" y="7137132"/>
                <a:ext cx="271262" cy="1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5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CE005557-C902-4042-9246-340DD6FC7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7" y="7008593"/>
                <a:ext cx="271260" cy="127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6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1C00DF3B-4B64-BC48-95A1-979CA353A5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5" y="6880053"/>
                <a:ext cx="271262" cy="1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7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DB8B1D29-DFB4-1D4C-A9ED-2E2A6D1FC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7" y="6751514"/>
                <a:ext cx="271260" cy="127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8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02875CF9-8061-D04F-AD68-8B0FDB5A3B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5" y="6622974"/>
                <a:ext cx="271262" cy="1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9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8434547B-1953-C64B-9F93-60FC7843D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7" y="6494435"/>
                <a:ext cx="271260" cy="127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0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A3AA2229-C8B4-0647-B6E7-74C2B8C71A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5" y="6237355"/>
                <a:ext cx="271262" cy="1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1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B26406F0-57AD-FA4D-8C38-949DD7B28D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485" y="6365895"/>
                <a:ext cx="271262" cy="127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9A5B79-F386-F149-8385-0874DEA4BCD8}"/>
                </a:ext>
              </a:extLst>
            </p:cNvPr>
            <p:cNvSpPr txBox="1"/>
            <p:nvPr/>
          </p:nvSpPr>
          <p:spPr>
            <a:xfrm>
              <a:off x="474780" y="7353473"/>
              <a:ext cx="55354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003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2004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2005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2006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2007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2008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2009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2010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2011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2012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2013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2014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2015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2016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2017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2018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2019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2020</a:t>
              </a:r>
              <a:endPara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0E5582-2C14-7542-B0D7-29DB3FF6BCFE}"/>
                </a:ext>
              </a:extLst>
            </p:cNvPr>
            <p:cNvSpPr txBox="1"/>
            <p:nvPr/>
          </p:nvSpPr>
          <p:spPr>
            <a:xfrm>
              <a:off x="492822" y="6002593"/>
              <a:ext cx="4635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19.19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70BD67A-2854-674F-8AE1-02084A765546}"/>
                </a:ext>
              </a:extLst>
            </p:cNvPr>
            <p:cNvGrpSpPr/>
            <p:nvPr/>
          </p:nvGrpSpPr>
          <p:grpSpPr>
            <a:xfrm>
              <a:off x="884364" y="3921410"/>
              <a:ext cx="274310" cy="3472466"/>
              <a:chOff x="884364" y="3926510"/>
              <a:chExt cx="274310" cy="3472466"/>
            </a:xfrm>
          </p:grpSpPr>
          <p:grpSp>
            <p:nvGrpSpPr>
              <p:cNvPr id="463" name="그룹 462">
                <a:extLst>
                  <a:ext uri="{FF2B5EF4-FFF2-40B4-BE49-F238E27FC236}">
                    <a16:creationId xmlns:a16="http://schemas.microsoft.com/office/drawing/2014/main" id="{89F75C51-A432-7C45-AF26-FAC46DBF8E4E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8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61BE7AA-D77C-DC48-B664-AEC7997C35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E0D53F1-DFA7-B643-B383-1F119CEF77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14D3F0A-3320-A44F-BEC1-61869527B3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8A993AE-C842-5B4C-AA79-31D8A13455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2F3B05F-197F-824F-8637-68F2F5D4DB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981D4FF-05DF-DA41-ADE9-36568EBAA4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09F5D7F-598C-934B-809C-5E67A7DD92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94CA155-6AEC-AF4A-A357-46153482D7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DB5F58B-5C65-6342-A05E-553AB7E5FF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64" name="그룹 463">
                <a:extLst>
                  <a:ext uri="{FF2B5EF4-FFF2-40B4-BE49-F238E27FC236}">
                    <a16:creationId xmlns:a16="http://schemas.microsoft.com/office/drawing/2014/main" id="{A3D4CF54-246A-424B-9E28-E44CE1EA6DCC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7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CDB69A3-26CB-354E-8FD4-684328D66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97BC400-A22D-F040-BD6F-36155C9F00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485869D-E589-5943-91AD-A500259581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7B9D222-667D-A849-B769-3F809BB9E0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20C771B-CF57-B940-A8D6-A1AB93F921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4B7D887-A59B-3B40-AC6B-0142A75FC4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2AF9A57-57AC-954D-967C-E8BFA6C59F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EEAAEF-9315-BC48-8467-B79922841D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0180802-5041-1D44-9688-5DCF1824D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6D57EF76-4F00-5B40-98AC-B4DC6180D0AB}"/>
                  </a:ext>
                </a:extLst>
              </p:cNvPr>
              <p:cNvGrpSpPr/>
              <p:nvPr/>
            </p:nvGrpSpPr>
            <p:grpSpPr>
              <a:xfrm>
                <a:off x="884364" y="392651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6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7307EAC-47E9-B245-8711-17E34DD86C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E8CB14A-6FA8-DB43-8143-713F6FD956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B61D174-3E2C-D742-BF2C-874B68B32F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3A30DB7-B1FE-F94F-B329-563F9A14DF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95887E8-72D8-B24A-B110-9B038B0D7B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364B78A-D2A5-4C48-A360-F1312A7398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21ADA83-8199-1E49-9110-147C698320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4E01942-FCDE-D341-AA52-0F34FB4905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DF466E3-1E26-F642-89A2-21026DD610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54CAA8-2EA0-2447-98D0-9F6E7C6758E0}"/>
                </a:ext>
              </a:extLst>
            </p:cNvPr>
            <p:cNvGrpSpPr/>
            <p:nvPr/>
          </p:nvGrpSpPr>
          <p:grpSpPr>
            <a:xfrm>
              <a:off x="1193518" y="3921410"/>
              <a:ext cx="274310" cy="3472466"/>
              <a:chOff x="884364" y="3926510"/>
              <a:chExt cx="274310" cy="3472466"/>
            </a:xfrm>
          </p:grpSpPr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80BC8CDC-CF0C-FF40-9F93-0C75251994F6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5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C4957E2-DC1F-8E45-87EE-6FB0EB3EE6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7C184A6-0D95-7544-A941-B04A939039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029ACF8-D96B-DE4D-80C1-79D9899A92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B564035-83E4-1045-AD7F-4DC826478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5857062-B359-8440-9495-2055F30E5D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3E971EE-37A0-6B44-AC21-3C18DAE86B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0CE37E6-806F-E546-8691-F1D4A957EB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7F56C6E-08EC-704A-8DBF-D283BB251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78B4968-8880-FF40-99C9-9A0898C689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4" name="그룹 433">
                <a:extLst>
                  <a:ext uri="{FF2B5EF4-FFF2-40B4-BE49-F238E27FC236}">
                    <a16:creationId xmlns:a16="http://schemas.microsoft.com/office/drawing/2014/main" id="{6A19F241-8480-5C48-8F3C-3EDD879693FC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4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D6E7E2D-85D1-E549-B8CC-F102CA0A9D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C260285-5049-014D-8801-0B75F7A6F4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6C62A22-0AF9-894A-AFD4-3339606438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8DBBF4A-418C-E74E-83F4-5A4D9C4989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7D6EA9E-A0BB-834C-9102-59BAE897BB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D566233-4CDF-BF42-A4A8-AD1EB0421F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E57E96B-3204-F44A-B527-F96ED73206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4E18988-723F-7A4E-9F2E-B4B86E5CA6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FE09E90-B805-764F-80EE-9880EA6AD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35" name="그룹 434">
                <a:extLst>
                  <a:ext uri="{FF2B5EF4-FFF2-40B4-BE49-F238E27FC236}">
                    <a16:creationId xmlns:a16="http://schemas.microsoft.com/office/drawing/2014/main" id="{937862D1-5EE3-F548-BBBF-67DDA70A110F}"/>
                  </a:ext>
                </a:extLst>
              </p:cNvPr>
              <p:cNvGrpSpPr/>
              <p:nvPr/>
            </p:nvGrpSpPr>
            <p:grpSpPr>
              <a:xfrm>
                <a:off x="884364" y="392651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3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2980F70-EEEC-5940-9985-97E45B32D9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6434281-BF44-B34E-8CF1-79ACDEB926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7B3A814-CA4F-3D4B-998D-BE48E83A06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15A1FE9-C588-C94F-BE9C-32F6E86ABD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7B2679F-77AF-154D-B340-278DEE4F6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021D820-1AE4-DD41-982C-47827770B2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5504233-1C75-4548-9D81-AB8595F9DD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14375E7-0C7D-3442-99EC-3ABEA1EED7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E4F8D96-9038-6140-9B4B-B82A179D5D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E478F81-6F11-C440-968B-E8C84F9B49A2}"/>
                </a:ext>
              </a:extLst>
            </p:cNvPr>
            <p:cNvGrpSpPr/>
            <p:nvPr/>
          </p:nvGrpSpPr>
          <p:grpSpPr>
            <a:xfrm>
              <a:off x="1501820" y="3921410"/>
              <a:ext cx="274310" cy="3472466"/>
              <a:chOff x="884364" y="3926510"/>
              <a:chExt cx="274310" cy="3472466"/>
            </a:xfrm>
          </p:grpSpPr>
          <p:grpSp>
            <p:nvGrpSpPr>
              <p:cNvPr id="403" name="그룹 402">
                <a:extLst>
                  <a:ext uri="{FF2B5EF4-FFF2-40B4-BE49-F238E27FC236}">
                    <a16:creationId xmlns:a16="http://schemas.microsoft.com/office/drawing/2014/main" id="{B330E6C6-1B93-CC4F-8F35-0BE8695AB443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2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5A18BE8-2B26-2647-B795-36BB2C9228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5250BEF-7882-4A42-8F61-A254A5E7F3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5D85274-4AE3-D14E-845B-0B74F213AC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0ED0FF0-A1EA-B048-8F8F-E1A913E240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C5BA1ED-E59D-2345-8D8D-712A5A790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EB1F7A8-0D6B-014A-A0C6-252AF04352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D8D406C-28B1-9347-B7A1-CE26BAE3C5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0D71A43-021B-C24B-8D3F-1C664C9119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83CF35-70DA-9746-BDDB-6EAD3AE1B1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75B9A90D-8C65-2649-A066-44785255BA81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1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73ACD75-E25C-6F4C-8DCA-FFF5099548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2BD363A-3444-7248-B826-B2E0A0A3CF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26E1929-BEE3-7143-8FA6-5FE6C6132B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10840D8-2D79-C945-9B57-D6E8038587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3B8CBDA-282F-CD4B-B009-1E5AB6E056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96F5A59-18DD-9643-8736-0679C4E11B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F6540E4-08BC-354C-8FFC-6A1AA058D5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87E6F00-57F0-0D4F-AAA5-FD5E09D4F7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F4AE23A-9766-A547-9D0B-8EA8136E0B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05" name="그룹 404">
                <a:extLst>
                  <a:ext uri="{FF2B5EF4-FFF2-40B4-BE49-F238E27FC236}">
                    <a16:creationId xmlns:a16="http://schemas.microsoft.com/office/drawing/2014/main" id="{3E142FDF-24B1-0648-85CD-327015B4149F}"/>
                  </a:ext>
                </a:extLst>
              </p:cNvPr>
              <p:cNvGrpSpPr/>
              <p:nvPr/>
            </p:nvGrpSpPr>
            <p:grpSpPr>
              <a:xfrm>
                <a:off x="884364" y="392651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40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9ED870D-9AEA-4844-8E92-A63183B0ED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9ADF3E8-1540-8E42-8933-612B3B6F72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DC5F5D0-2664-3A40-896B-520AA7D31A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A084003-0E75-D74B-A09D-93079E6918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AFECAA9-CB09-0A4E-A9E6-190D1CEEE6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3D6A804-59D2-DD48-A2E8-BC6EF414C8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2009BE7-E225-7149-9A5D-0B1E83DF22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08A4948-2706-7042-B5BC-CE88F93793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539B686-63D6-8844-B515-8184A179F4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2CFFC98-E1DD-3248-ABE3-BB885626F01D}"/>
                </a:ext>
              </a:extLst>
            </p:cNvPr>
            <p:cNvGrpSpPr/>
            <p:nvPr/>
          </p:nvGrpSpPr>
          <p:grpSpPr>
            <a:xfrm>
              <a:off x="3559245" y="5083650"/>
              <a:ext cx="273876" cy="2310226"/>
              <a:chOff x="884798" y="5088750"/>
              <a:chExt cx="273876" cy="2310226"/>
            </a:xfrm>
          </p:grpSpPr>
          <p:grpSp>
            <p:nvGrpSpPr>
              <p:cNvPr id="383" name="그룹 382">
                <a:extLst>
                  <a:ext uri="{FF2B5EF4-FFF2-40B4-BE49-F238E27FC236}">
                    <a16:creationId xmlns:a16="http://schemas.microsoft.com/office/drawing/2014/main" id="{E039CE6E-4D71-A244-BF17-EFF94DE22164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9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973CEF9-1D10-8843-8C1A-00A1ED4DC7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7E00A5E-C6E5-DE43-AD20-427C597A15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1B6D24F-A5AA-E543-B77B-9D172E312C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0DEC0F4-B93F-7946-AC3B-032753DC1B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9E9EE5B-FF8B-0C48-9F7B-ADBC2A1C30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CF6AAF7-3079-E340-9CA5-BD0CDA5B49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CD491B0-79C8-1B42-9926-C984195D84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BD0C96C-3D4F-3540-8C95-4529078FB8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AC7D230-81C7-9A4D-A931-CB3D8E3A0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84" name="그룹 383">
                <a:extLst>
                  <a:ext uri="{FF2B5EF4-FFF2-40B4-BE49-F238E27FC236}">
                    <a16:creationId xmlns:a16="http://schemas.microsoft.com/office/drawing/2014/main" id="{C5EAA5B2-FD5D-FE4E-BB19-C6781DC74704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8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449BDA8-303A-244B-8E1B-6B65F0E7BE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907FA35-FDAF-9444-8139-DF317F63EC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97070EE-60D4-CA45-847B-A85EA2535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E2AFF7B-B173-5A4C-9485-55D8350150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7C0F3C1-38F0-014B-977C-515CC428C4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61548EE-21C3-BA4E-A8E3-A692F1BA58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FF4ED11-98FF-2147-9BC6-7876C9FFE3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42932C6-8448-3043-AB26-4650D691B5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7855ABF-ABA6-9F48-9DB9-E7F6352D5C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9DD3ADD-B842-C044-B3AB-4FF663DF1E28}"/>
                </a:ext>
              </a:extLst>
            </p:cNvPr>
            <p:cNvGrpSpPr/>
            <p:nvPr/>
          </p:nvGrpSpPr>
          <p:grpSpPr>
            <a:xfrm>
              <a:off x="1802000" y="4564108"/>
              <a:ext cx="274310" cy="2829768"/>
              <a:chOff x="884364" y="4569208"/>
              <a:chExt cx="274310" cy="2829768"/>
            </a:xfrm>
          </p:grpSpPr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356B73B0-C08B-9245-9DE4-1F9319A2D9AD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7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BFD8320-A24B-1345-80C1-6507C355AF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2148600-FD1C-8D49-A723-C38114011F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674A0DB-7486-9441-8BA9-37D2BA3ED9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B697E21-391A-AF40-89F5-9379E82FA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0A7C873-3AFF-1644-9ACB-E086A332A7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14CC4F8-AB65-9344-A2C7-ADF8E168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6506AE8-826A-DF4A-A90B-1821EEA795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21C2A51-F363-4445-B51E-1F8942B7E5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F0FBA82-B08E-A34E-BB27-F13DD41BE6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5611C646-7CC5-F74F-8CED-EDA42EF3A109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6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542EC7F-73FC-F44C-833E-7B7AA06A64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70BDAB1-A12A-3046-A441-ADD4A2A1B2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D38876D-5494-E448-A201-F8C1825B20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B35DF46-003E-644D-B27F-4221766870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AB17124-108D-BA4A-9279-FBF9A4F4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885C1EE-DA64-844D-ADC4-F7C5F78149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D4448A7-B6B5-CB45-BD6B-2AAD9DC4F3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C5BC3A8-17CB-094C-884A-338A981B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BB3FECF-2BFF-DA46-B837-6E99C94C6E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9BF1012D-90F3-9C49-81AB-7C63139F9B75}"/>
                  </a:ext>
                </a:extLst>
              </p:cNvPr>
              <p:cNvGrpSpPr/>
              <p:nvPr/>
            </p:nvGrpSpPr>
            <p:grpSpPr>
              <a:xfrm>
                <a:off x="884364" y="4569208"/>
                <a:ext cx="271262" cy="513288"/>
                <a:chOff x="669485" y="6880053"/>
                <a:chExt cx="271262" cy="513288"/>
              </a:xfrm>
            </p:grpSpPr>
            <p:pic>
              <p:nvPicPr>
                <p:cNvPr id="36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C3544A0-DD86-3B43-9F77-DA1A5B1094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38B88F2-6CDD-FD4A-B572-E99DEEA357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7163241-6BC8-3245-8ED6-6598DF2F91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BA981B1-5A06-E641-8745-9538C663C6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79B8019-BCCD-9C41-B0DA-6CBE1E3BBC04}"/>
                </a:ext>
              </a:extLst>
            </p:cNvPr>
            <p:cNvGrpSpPr/>
            <p:nvPr/>
          </p:nvGrpSpPr>
          <p:grpSpPr>
            <a:xfrm>
              <a:off x="3841203" y="5212190"/>
              <a:ext cx="273876" cy="2181686"/>
              <a:chOff x="884798" y="5217290"/>
              <a:chExt cx="273876" cy="2181686"/>
            </a:xfrm>
          </p:grpSpPr>
          <p:grpSp>
            <p:nvGrpSpPr>
              <p:cNvPr id="339" name="그룹 338">
                <a:extLst>
                  <a:ext uri="{FF2B5EF4-FFF2-40B4-BE49-F238E27FC236}">
                    <a16:creationId xmlns:a16="http://schemas.microsoft.com/office/drawing/2014/main" id="{A39B73B3-6E40-AF48-B000-C09B19548CB2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4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F00D268-996F-3345-A379-5213392253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8B90468-85D8-5944-A71D-0F7C13BBB6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E8326CC-B691-7A49-AF54-C68BAA07A9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908FAB9-5AD7-F346-B2FC-9CBDF92A3B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50F9268-0246-9844-8515-9B431250F0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0D9E7C5-4AE7-154D-A889-11696CECBB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C2DFEFB-A964-4545-A356-0CB47931B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2795C39-A69A-C341-BD76-8F68235E73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0FBAC57-CC70-8649-A7CE-7A2A27C4DF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C8ACFCB2-2478-FB4E-BAE1-57F1C6DAEDB9}"/>
                  </a:ext>
                </a:extLst>
              </p:cNvPr>
              <p:cNvGrpSpPr/>
              <p:nvPr/>
            </p:nvGrpSpPr>
            <p:grpSpPr>
              <a:xfrm>
                <a:off x="884798" y="5217290"/>
                <a:ext cx="271262" cy="1027446"/>
                <a:chOff x="669485" y="6365895"/>
                <a:chExt cx="271262" cy="1027446"/>
              </a:xfrm>
            </p:grpSpPr>
            <p:pic>
              <p:nvPicPr>
                <p:cNvPr id="34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2E3403E-6053-F543-8BAA-FB97827ABF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2EC760A-3F10-3E4F-A6FA-F506CBB4F4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B4C2C8B-2C6C-314E-A1CD-805BEE3C42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8BE4277-BFF5-C84C-8A96-0FC1979D6D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75AF09C-4797-D54A-90AC-4D7A6C4587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835B7B7-8333-C14C-831C-1B5FCB31E1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EE44E57-5D98-E24D-98A1-A5D437C063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AB2BCF1-DF65-584B-A564-31D809AB9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05A31DC-442B-AB4B-A608-0F91E7D81FED}"/>
                </a:ext>
              </a:extLst>
            </p:cNvPr>
            <p:cNvGrpSpPr/>
            <p:nvPr/>
          </p:nvGrpSpPr>
          <p:grpSpPr>
            <a:xfrm>
              <a:off x="2104124" y="4821187"/>
              <a:ext cx="274310" cy="2572689"/>
              <a:chOff x="884364" y="4826287"/>
              <a:chExt cx="274310" cy="2572689"/>
            </a:xfrm>
          </p:grpSpPr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66781493-466A-2349-B28C-574D0CE0DA16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3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418FE74-4FE0-0349-8A73-DCDDCAB8C2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7155B19-090A-FB40-BB61-45F3945C3B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9FA9BCA-EFD0-A741-9E17-31A7121A73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164C64F-D95A-D740-8991-B2913AC0C7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1E8C62A-4187-5E41-A7C5-607DB75778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43F405E-411C-3A4B-BC6D-3083C7099A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84500AF-3FBD-9540-8946-C11606E6CB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0A64288-132B-2442-BCD3-9E51E3A35C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50E321C-EE3F-4642-8EDB-30E2D21DE8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0B023058-5BA7-4A4E-B8A4-1FF135776B4D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2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8843306-C3E1-2242-B5E2-A7BD0BD4DA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376FFDB-BC93-3A4F-AFB5-96864C901F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61F5200-588C-8045-8160-E8CC2768C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22E4124-AFA6-C54F-80B2-556C87F4B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DBBDF61-3469-E844-BD58-2034B4D575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5B9CCD3-95F6-0A42-960A-E78024D8D6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D176DF4-EBF4-E84F-92FC-03315AFD2C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FCEB231-C688-6043-AB91-64F52E7F6D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4ADC241-FEED-7A44-8BD3-7A6BB53055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FBB3E9FA-FB0F-0C41-A603-6A29A3E92DB5}"/>
                  </a:ext>
                </a:extLst>
              </p:cNvPr>
              <p:cNvGrpSpPr/>
              <p:nvPr/>
            </p:nvGrpSpPr>
            <p:grpSpPr>
              <a:xfrm>
                <a:off x="884364" y="4826287"/>
                <a:ext cx="271262" cy="256209"/>
                <a:chOff x="669485" y="7137132"/>
                <a:chExt cx="271262" cy="256209"/>
              </a:xfrm>
            </p:grpSpPr>
            <p:pic>
              <p:nvPicPr>
                <p:cNvPr id="31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1ECF81F-E8DA-6A4C-AA16-CF2B4442F9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DE736C3-B94D-A743-B0BD-2DB1CB67CF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180DFFA-4FAC-D14C-8EF7-E67FEC290172}"/>
                </a:ext>
              </a:extLst>
            </p:cNvPr>
            <p:cNvGrpSpPr/>
            <p:nvPr/>
          </p:nvGrpSpPr>
          <p:grpSpPr>
            <a:xfrm>
              <a:off x="4130918" y="5083650"/>
              <a:ext cx="273876" cy="2310226"/>
              <a:chOff x="884798" y="5088750"/>
              <a:chExt cx="273876" cy="2310226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70328A86-400D-3A4A-9B41-6B963120F297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30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298D931-B076-C740-A7AF-EF420AE1F9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51FC8F2-60F5-E246-97A2-81D2C12721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C75A781-3440-2E4D-866B-85C778B01B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DE08928-A48B-F345-AAF1-F287A54DC6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EEFDAF6-FA69-5C49-AD1C-88953D8ED2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F9F3CD8-E6C2-C04C-8FE6-37A663FC4B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7FCF313-79EC-6749-A11C-DAD10BEA20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1682261-EBA0-0A44-B3CD-EC16A4A191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6C06056-17AE-7D4B-8228-4BF443D29F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A5CF67C8-DFE5-6B42-9585-78F45F9F58D5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9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9DFFD86-2F9E-DA46-8C02-122C70EBDD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548F473-6096-EC41-96AD-BCB0FB517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AD1EA6E-D74D-AD4E-A8E0-BB6721C577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328DFAB-B05F-9B47-BBCF-7D647C6548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3205595-03BD-7743-B843-C1BF73006A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E3E8F2C-7031-7842-83C9-49D3513FF5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3152A5D-CE21-2F43-86C2-749AB3BA02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111C55B-135B-BD40-8C39-F1FDAD5698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959A688-FE9B-0147-9FA6-C8F256EA7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34B26BF-CD72-DD4E-9B2E-14D88FFE026F}"/>
                </a:ext>
              </a:extLst>
            </p:cNvPr>
            <p:cNvGrpSpPr/>
            <p:nvPr/>
          </p:nvGrpSpPr>
          <p:grpSpPr>
            <a:xfrm>
              <a:off x="2405978" y="4435569"/>
              <a:ext cx="274310" cy="2958307"/>
              <a:chOff x="884364" y="4440669"/>
              <a:chExt cx="274310" cy="295830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FC316C40-D729-D446-8359-3EDC17B969F7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8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A1C793E-2A2F-F74F-8EFB-E05D14586D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2775836-BBAE-1F4D-A53F-3325BD68F1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0FAAA29-6A26-824B-B1B4-4E20CE150E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24E8487-8084-EB4A-A0B7-6E266D12F8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D6EF880-C7D6-C249-BF65-D19AF4EFC5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5C5F096-9773-7E45-85E1-307FC2A3A0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808832C-9F73-0448-982E-83DF6E8848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CF56194-B266-B049-8825-8FDBDADB19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59D4352-C2DE-6F45-84ED-494ECDE047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FD2589B9-CF30-5A40-B2BE-039D2E29D91A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7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BFCB752-84F8-A742-83B2-FC9CB0B914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7D100DF-5CF6-3A49-B5E0-857107960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E126B8E-1039-8C47-A42E-0715382AB4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CF6A9E5-C63C-694A-98EF-DA71F62C20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58586E9-91CD-4F49-8678-C14A300ADE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2E4D02C-C436-754D-A679-A2EBF5538E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6725913-F771-A54E-8217-4A303C85E4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ED266D2-9A9E-C04B-A38F-747B3153B3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973C56B-9299-984B-95ED-B313D7488F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C9148D9E-9909-4449-9898-D6BC630071B4}"/>
                  </a:ext>
                </a:extLst>
              </p:cNvPr>
              <p:cNvGrpSpPr/>
              <p:nvPr/>
            </p:nvGrpSpPr>
            <p:grpSpPr>
              <a:xfrm>
                <a:off x="884364" y="4440669"/>
                <a:ext cx="271262" cy="641827"/>
                <a:chOff x="669485" y="6751514"/>
                <a:chExt cx="271262" cy="641827"/>
              </a:xfrm>
            </p:grpSpPr>
            <p:pic>
              <p:nvPicPr>
                <p:cNvPr id="27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33B12D8-D0C9-2443-A556-C3DC55BD6E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123C263-4F74-074D-B1F4-691F58628C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B47E4AE-2C05-4645-B674-295CF97CD8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64BADFF-239A-914F-A623-80A8BA08F2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EA8D43B-BA15-3444-A164-AE2FB78BDF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9384AEA-F060-4644-97A2-02E49F910267}"/>
                </a:ext>
              </a:extLst>
            </p:cNvPr>
            <p:cNvGrpSpPr/>
            <p:nvPr/>
          </p:nvGrpSpPr>
          <p:grpSpPr>
            <a:xfrm>
              <a:off x="4420218" y="5083650"/>
              <a:ext cx="273876" cy="2310226"/>
              <a:chOff x="884798" y="5088750"/>
              <a:chExt cx="273876" cy="2310226"/>
            </a:xfrm>
          </p:grpSpPr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9CB4AA36-CB04-374E-BED7-F411E865704E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6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6F1ABC4-5D72-A142-9F22-859A22E63D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7B5FD53-6BE0-B842-8739-2398F058F6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54F9CF9-8B2C-6C49-8EE2-CD16CE9566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C1AB659-6930-E149-89DE-C5AE82AAE4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82C55D1-6D51-1F40-B646-B5C9A74BC5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7DD3C8F-551E-6945-99BE-7E782EA387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13A3E2A-4E66-F64A-AF3F-D06A5EDFBF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C684F7B-0912-DE40-B781-2DF2E5DDA0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DB18A53-9D50-3045-91CF-C7B9927630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F3382AC5-AA88-5D44-80D8-1B2778A7D7FF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5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7AE84BF-232C-8843-9E87-F02A3C0354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BF23DCE-E187-3E4B-B61A-32CD8D74E6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53228EF-BFD6-DF4C-A3BA-2EA54C6415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234CDF3-55E6-ED4F-9A9C-C71F039991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F239146-8FB2-A845-9A20-F8EBAD54F5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8DBA732-D3E8-C04D-8C01-8E54DB1119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D40261C-B5D0-724A-9E6B-653ADCBD5F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B2AE3AF-8C4D-7745-BB6D-C0FEA08A1C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C2D3F79-BCFA-BF4B-8BD8-AA4AED1857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96A7D1F-06C3-A24C-927F-F46A52FA4392}"/>
                </a:ext>
              </a:extLst>
            </p:cNvPr>
            <p:cNvGrpSpPr/>
            <p:nvPr/>
          </p:nvGrpSpPr>
          <p:grpSpPr>
            <a:xfrm>
              <a:off x="2705386" y="4949725"/>
              <a:ext cx="274308" cy="2444151"/>
              <a:chOff x="884366" y="4954825"/>
              <a:chExt cx="274308" cy="2444151"/>
            </a:xfrm>
          </p:grpSpPr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BA9E25AC-231C-3D4E-8F56-D55188086CBB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4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425A5F9-8D28-E74F-94EF-50E176FEBA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578B420-B280-2B4A-AB25-FBD9A0D679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A8020BB-4BBA-3C4C-8075-CED8EB325A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F85B7F2-793D-3348-84E2-6CFC6A1E7F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4D24018-6F11-7E42-9433-5E05EA2BF9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949BF28-11E8-294F-9E67-7E9A4FC1A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382D039-1684-AE47-B444-B08DEEE1A0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EABDB0D-1D5F-AE4E-9966-A503114A5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D737BF1-2078-4F43-AFBD-B9D1021A5F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C17F8158-354E-CC45-B78C-A1933BEAF252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3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263726A-0CAA-9A48-B6E8-BB2C3D891D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0BEFA44-BFA7-364A-A837-DCD87EBDC6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EBF88B0-4CE2-5140-96AE-4D6FED9E43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22A6988-9EED-BD4D-BE66-ABF166E8F1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D5B6345-FA55-4241-92B7-3E452E4A50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DF3AE79-0BBD-244D-8364-F530EB6C84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F3D708D-EFAB-7242-9E96-72F9E6F191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61A5A7C-AFE3-CC41-B847-330F369D69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19FAC9-29B7-8B4C-A2DF-3123E97619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31" name="Picture 2" descr="IconExperience » G-Collection » Hamburger Icon">
                <a:extLst>
                  <a:ext uri="{FF2B5EF4-FFF2-40B4-BE49-F238E27FC236}">
                    <a16:creationId xmlns:a16="http://schemas.microsoft.com/office/drawing/2014/main" id="{3D4E84F3-D1DE-C446-8DC8-20F045E83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366" y="4954825"/>
                <a:ext cx="271260" cy="127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4AF1983-5AA3-AE44-90B2-6EF97BEAC5F9}"/>
                </a:ext>
              </a:extLst>
            </p:cNvPr>
            <p:cNvGrpSpPr/>
            <p:nvPr/>
          </p:nvGrpSpPr>
          <p:grpSpPr>
            <a:xfrm>
              <a:off x="3265515" y="4821187"/>
              <a:ext cx="274310" cy="2572689"/>
              <a:chOff x="884364" y="4826287"/>
              <a:chExt cx="274310" cy="2572689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F8291BD4-8E14-8246-BA90-D2BF210AFD29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2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1FE5D87-9917-AF48-9280-21212071BC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F7183AE-742D-D240-9A99-16907CA732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DFA29C1-0EBE-6E42-BDFD-A625FB849E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6E276F8-AA54-064B-88D7-1346FDE6FF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77ECD59-C489-E746-B742-495FF6FCD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EA79FE8-B873-DC4D-89DA-795EE494E8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D4CD6C6-7FA8-4F40-A9DF-542E99D9E6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044AADD-A3A4-A243-B9C8-29EF918435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3CCBC3D-767C-7A48-90B3-9051205F64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F2760B1-C322-7546-AD8F-BA1D1DC4F584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21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66BC399-F54F-AA4E-9E4D-4BB91ECF7F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4782ED7-DCAF-B94A-93BF-1CB07B5670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ACDD248-337E-E844-9D6A-20AAF9CD0D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BCB7AF2-2CBD-4049-A966-6C89CAD9F6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93F24B6-A27A-D249-947D-6197103822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0A77C1A-9354-C148-B551-A5FC30668F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66339A5-081C-BF46-8481-61E3176B57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605B43F-7F55-704C-8E0C-0FCEA2A933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53E2EBB-2897-2A41-BA0D-CC987CDC9F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78B4EF29-48AC-1E4F-A828-261D368EF72D}"/>
                  </a:ext>
                </a:extLst>
              </p:cNvPr>
              <p:cNvGrpSpPr/>
              <p:nvPr/>
            </p:nvGrpSpPr>
            <p:grpSpPr>
              <a:xfrm>
                <a:off x="884364" y="4826287"/>
                <a:ext cx="271262" cy="256209"/>
                <a:chOff x="669485" y="7137132"/>
                <a:chExt cx="271262" cy="256209"/>
              </a:xfrm>
            </p:grpSpPr>
            <p:pic>
              <p:nvPicPr>
                <p:cNvPr id="20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D734F88-7688-A648-BF51-C6889D624F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66B417E-2B51-E342-8F7E-DED65D9F5E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0D0F5E4-ADEE-6D4F-8817-B8FC477AA3B2}"/>
                </a:ext>
              </a:extLst>
            </p:cNvPr>
            <p:cNvGrpSpPr/>
            <p:nvPr/>
          </p:nvGrpSpPr>
          <p:grpSpPr>
            <a:xfrm>
              <a:off x="2980557" y="4821187"/>
              <a:ext cx="274310" cy="2572689"/>
              <a:chOff x="884364" y="4826287"/>
              <a:chExt cx="274310" cy="2572689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A08145B2-30E0-EF44-BFA7-4C30FDB33C9C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9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07949C2-2834-6043-BC85-82A04CB18E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FC72CA-ED89-D345-B767-63E19FD695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5973B69-CD2B-0149-8114-7A18FCAE11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CE00360-26BD-D24C-999F-111938D3D8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CC2318C-AE1E-AB44-B77E-1C2D1A4995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765FC74-8307-E44D-BB9E-30A86EFF0F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9C6EED9-3CAA-3D4F-8F68-EEEAF4006C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3F19495-2266-5D4F-9DCB-55910C96E8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DB0A856-ABF0-C549-89BB-6D7D1FD84D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A1251895-4433-5440-B2A5-818A9839BB47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8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EED366B-2024-6043-91A7-6E09C15894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AE72BA9-289A-164F-8B83-D166A930D5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A0B513F-D0AB-F344-B1EB-2E01DA7712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69D11DB-B1C1-5243-8A26-3B13D8AF9D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C360379-60FC-4442-A556-E8D47F7FC2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BEBBBE8-CE2D-7445-99B8-B8221C0D77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50D9B9B-5157-8843-9C85-B84D8EA086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8EF2731-B20D-7D46-A854-C92692A915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FECF313-7BBC-0D4C-9984-33D3E08F39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D486F702-629E-3141-A4F5-3904C0A06719}"/>
                  </a:ext>
                </a:extLst>
              </p:cNvPr>
              <p:cNvGrpSpPr/>
              <p:nvPr/>
            </p:nvGrpSpPr>
            <p:grpSpPr>
              <a:xfrm>
                <a:off x="884364" y="4826287"/>
                <a:ext cx="271262" cy="256209"/>
                <a:chOff x="669485" y="7137132"/>
                <a:chExt cx="271262" cy="256209"/>
              </a:xfrm>
            </p:grpSpPr>
            <p:pic>
              <p:nvPicPr>
                <p:cNvPr id="18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30B6821-8CEC-CA45-AB8B-F5E906AC11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6CD34DF-2AB9-1F4F-AB11-C7B5142606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9E2406-2E92-DA4C-8401-7DC59BCCF685}"/>
                </a:ext>
              </a:extLst>
            </p:cNvPr>
            <p:cNvGrpSpPr/>
            <p:nvPr/>
          </p:nvGrpSpPr>
          <p:grpSpPr>
            <a:xfrm>
              <a:off x="4701616" y="5212190"/>
              <a:ext cx="273876" cy="2181686"/>
              <a:chOff x="884798" y="5217290"/>
              <a:chExt cx="273876" cy="2181686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BC712377-E45A-D24F-84C2-61764ADDA565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7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F3912CB-318B-9949-94B5-5440785603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F1E3AB4-8D36-0046-A053-B90662DB09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7067E38-E0BC-7D47-83AC-AF7C22C975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8CDF07B-35E6-EC41-AD42-44AAC70AD7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3F31D3C-A3EB-EA4D-8AC6-2B1186E2F9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85CA98D-F3BA-014B-8034-92285145A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6C96C38-10CE-B345-8B9B-28EADF3811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6AF09CF-EE7E-D54E-AEAB-A7D98BE39A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48E08D5-952F-2044-BCE2-4232F454B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096557FA-8831-F94A-BB9E-184AF8CA986F}"/>
                  </a:ext>
                </a:extLst>
              </p:cNvPr>
              <p:cNvGrpSpPr/>
              <p:nvPr/>
            </p:nvGrpSpPr>
            <p:grpSpPr>
              <a:xfrm>
                <a:off x="884798" y="5217290"/>
                <a:ext cx="271262" cy="1027446"/>
                <a:chOff x="669485" y="6365895"/>
                <a:chExt cx="271262" cy="1027446"/>
              </a:xfrm>
            </p:grpSpPr>
            <p:pic>
              <p:nvPicPr>
                <p:cNvPr id="16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D350CF7-CE4E-744A-A824-D9CDF89631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1420F28-7AC1-D948-BF62-EA0480F1C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FE3F1E2-F274-4C4C-AFE6-A7BB901B50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CB6F2A4-4A2E-FD42-A8EA-1A5910394F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1F14013-7FF6-C14D-9441-94A09ADAEE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428A19C-C4B7-8B4D-9D52-56009BC20D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BA7AF3C-007D-8148-B868-3E61756833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7A77771-1F1A-EE41-8990-F8A964EBFA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C8BAC84-EBC0-F54D-B67F-B35CC7E34F53}"/>
                </a:ext>
              </a:extLst>
            </p:cNvPr>
            <p:cNvGrpSpPr/>
            <p:nvPr/>
          </p:nvGrpSpPr>
          <p:grpSpPr>
            <a:xfrm>
              <a:off x="4993232" y="5212190"/>
              <a:ext cx="273876" cy="2181686"/>
              <a:chOff x="884798" y="5217290"/>
              <a:chExt cx="273876" cy="2181686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05E3451-92C9-164F-8512-7F31EBB99FF3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5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9FFB66E-BC02-F64E-B703-BDA17C1AB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DDED587-E49F-0F43-9C7F-4EE0F637D3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EFD21FD-8D06-5243-873F-E5AA9AE8E2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711F462-A4EF-4648-A4C9-047C219B01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1792450-353A-C747-9C35-D47CA97C61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1CE7DBC-CF00-D547-9921-B37024D2CF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8B6C5AF-C00B-2E43-B13B-F2524B8DC2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514F661-3FBE-274A-A513-99BD3D22E8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CE1CDE1-CC9A-9D40-96C1-ECC373E407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82D7DCCB-0CFA-6746-A147-B2A68E1837A9}"/>
                  </a:ext>
                </a:extLst>
              </p:cNvPr>
              <p:cNvGrpSpPr/>
              <p:nvPr/>
            </p:nvGrpSpPr>
            <p:grpSpPr>
              <a:xfrm>
                <a:off x="884798" y="5217290"/>
                <a:ext cx="271262" cy="1027446"/>
                <a:chOff x="669485" y="6365895"/>
                <a:chExt cx="271262" cy="1027446"/>
              </a:xfrm>
            </p:grpSpPr>
            <p:pic>
              <p:nvPicPr>
                <p:cNvPr id="14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0E211BA-2F9C-2044-96BC-60220993A8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1457DAA-E0BF-764A-9FE1-9B25B1791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ACA672B-132A-3D42-829A-621A37A5B0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B11953E-B0D2-8B4F-99ED-4D412F00E7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BDF44BA-FA43-4C4F-AEB5-7082C37A2D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B1CF978-EEC2-A84B-A031-A2649142AF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C5B7949-2732-6844-B325-A2C40E4AAF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C94B2C1-AFC2-CA49-9A1C-261128CCFD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5A1BE36-29C1-1245-8B25-8BC9E2342F19}"/>
                </a:ext>
              </a:extLst>
            </p:cNvPr>
            <p:cNvGrpSpPr/>
            <p:nvPr/>
          </p:nvGrpSpPr>
          <p:grpSpPr>
            <a:xfrm>
              <a:off x="5282792" y="5212190"/>
              <a:ext cx="273876" cy="2181686"/>
              <a:chOff x="884798" y="5217290"/>
              <a:chExt cx="273876" cy="2181686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0DFE8A12-116D-9249-A276-079BAC0E47A0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3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7226C0E-51C9-3A4A-B7AD-C504100D26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0785965-A54D-6946-BB03-17C9BDA4B2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AFCE87F4-66E3-B742-BC85-BCD1D278AA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886FFE29-6CB9-6E4E-9A95-65F0478ECA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6386BA96-B6AE-334C-A32B-CA1FF53FA4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D2ED97A-85A1-EE46-8612-24CA585A76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FB76F03-442E-304D-8D47-282C1B47DF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7BAE50D-105C-7047-A9CF-8ED7E327CA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A75D3F9-0F89-5249-9CD7-845CBE86C4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619F696-52AD-0A43-AC5B-78DBACB70438}"/>
                  </a:ext>
                </a:extLst>
              </p:cNvPr>
              <p:cNvGrpSpPr/>
              <p:nvPr/>
            </p:nvGrpSpPr>
            <p:grpSpPr>
              <a:xfrm>
                <a:off x="884798" y="5217290"/>
                <a:ext cx="271262" cy="1027446"/>
                <a:chOff x="669485" y="6365895"/>
                <a:chExt cx="271262" cy="1027446"/>
              </a:xfrm>
            </p:grpSpPr>
            <p:pic>
              <p:nvPicPr>
                <p:cNvPr id="12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81458F8-8F26-6F4E-884D-2E3B329DC5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FAE7505-77F8-D545-BDBF-96954F5CBF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2B670D9-3D90-3B42-B72D-E3001F52F4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3E4055-EE5C-CF42-982C-BC013335DD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5344983-64FB-754E-90D8-184438222E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A8D78F3-B8F6-F54D-AFDC-7EF2D48919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C9E664A5-EFEF-3947-9D0A-A77693C78B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E1B461D0-CF88-4C4A-B7CE-7FF7CB5217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14E680F-D4AB-EA42-B761-381020877E8B}"/>
                </a:ext>
              </a:extLst>
            </p:cNvPr>
            <p:cNvGrpSpPr/>
            <p:nvPr/>
          </p:nvGrpSpPr>
          <p:grpSpPr>
            <a:xfrm>
              <a:off x="5585614" y="5083650"/>
              <a:ext cx="273876" cy="2310226"/>
              <a:chOff x="884798" y="5088750"/>
              <a:chExt cx="273876" cy="2310226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C68ECB77-1B1B-B84F-A1BE-5047801420D0}"/>
                  </a:ext>
                </a:extLst>
              </p:cNvPr>
              <p:cNvGrpSpPr/>
              <p:nvPr/>
            </p:nvGrpSpPr>
            <p:grpSpPr>
              <a:xfrm>
                <a:off x="887412" y="624299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17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9932A6A-9CBA-4A47-805E-3E4DB7464B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41AC526-DA07-1D46-8235-78A9B89035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1B617E6F-CD95-F541-BFD7-915FE9D789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7598B3A1-2CAD-F944-965F-FDE446037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2147E4CD-C15D-9F47-9E34-B9672DDF50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47B7FE5-8FC0-984C-A01D-E6755C5BF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BDA406C2-ED52-2447-A713-D26A4576AF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3D3ACDD2-4EF1-5B43-980E-73C74D7384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9CF45C39-E170-4343-85BD-3F10418D91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5D4225A-80FD-154D-9C0F-BA39C8153D15}"/>
                  </a:ext>
                </a:extLst>
              </p:cNvPr>
              <p:cNvGrpSpPr/>
              <p:nvPr/>
            </p:nvGrpSpPr>
            <p:grpSpPr>
              <a:xfrm>
                <a:off x="884798" y="5088750"/>
                <a:ext cx="271262" cy="1155986"/>
                <a:chOff x="669485" y="6237355"/>
                <a:chExt cx="271262" cy="1155986"/>
              </a:xfrm>
            </p:grpSpPr>
            <p:pic>
              <p:nvPicPr>
                <p:cNvPr id="108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24C1DC6-8F3E-9D4C-8098-D4504C52B6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265670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51BB4AF7-5742-314C-B599-601DF4A82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7137132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0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04A2D56C-8E7E-5E4C-95FA-FE4E3C5AA9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7008593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1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46EA9E64-86E2-5A43-96ED-8D105A6E54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880053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D27B705-F9DC-4044-9FD9-22F003899D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751514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24893FE-6608-5042-A204-0CB3AEE944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622974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E66A03D-D4CD-E44A-8446-860B9795EF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7" y="6494435"/>
                  <a:ext cx="271260" cy="1276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F87C40BC-7BB2-3F49-A931-EFF29BA829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23735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6" name="Picture 2" descr="IconExperience » G-Collection » Hamburger Icon">
                  <a:extLst>
                    <a:ext uri="{FF2B5EF4-FFF2-40B4-BE49-F238E27FC236}">
                      <a16:creationId xmlns:a16="http://schemas.microsoft.com/office/drawing/2014/main" id="{D608024E-9B67-BE4C-8D5E-326961A06F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9485" y="6365895"/>
                  <a:ext cx="271262" cy="127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70" name="Picture 2" descr="IconExperience » G-Collection » Hamburger Icon">
              <a:extLst>
                <a:ext uri="{FF2B5EF4-FFF2-40B4-BE49-F238E27FC236}">
                  <a16:creationId xmlns:a16="http://schemas.microsoft.com/office/drawing/2014/main" id="{E7AFD9F8-6D3C-CA42-B852-D1FD9BB9D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94" y="3799051"/>
              <a:ext cx="271260" cy="1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IconExperience » G-Collection » Hamburger Icon">
              <a:extLst>
                <a:ext uri="{FF2B5EF4-FFF2-40B4-BE49-F238E27FC236}">
                  <a16:creationId xmlns:a16="http://schemas.microsoft.com/office/drawing/2014/main" id="{BAB6D57E-0701-1A48-AE63-92757B22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592" y="3670513"/>
              <a:ext cx="271262" cy="12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53935-3BDF-5A42-94A2-03672747C588}"/>
                </a:ext>
              </a:extLst>
            </p:cNvPr>
            <p:cNvSpPr txBox="1"/>
            <p:nvPr/>
          </p:nvSpPr>
          <p:spPr>
            <a:xfrm>
              <a:off x="811548" y="3434294"/>
              <a:ext cx="4331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58.9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pic>
          <p:nvPicPr>
            <p:cNvPr id="73" name="Picture 2" descr="IconExperience » G-Collection » Hamburger Icon">
              <a:extLst>
                <a:ext uri="{FF2B5EF4-FFF2-40B4-BE49-F238E27FC236}">
                  <a16:creationId xmlns:a16="http://schemas.microsoft.com/office/drawing/2014/main" id="{96711471-280F-874D-85C2-E6C6940C5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497" y="3796614"/>
              <a:ext cx="271260" cy="1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IconExperience » G-Collection » Hamburger Icon">
              <a:extLst>
                <a:ext uri="{FF2B5EF4-FFF2-40B4-BE49-F238E27FC236}">
                  <a16:creationId xmlns:a16="http://schemas.microsoft.com/office/drawing/2014/main" id="{21EA64E7-41DE-A749-8092-587FCC91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495" y="3668076"/>
              <a:ext cx="271262" cy="12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IconExperience » G-Collection » Hamburger Icon">
              <a:extLst>
                <a:ext uri="{FF2B5EF4-FFF2-40B4-BE49-F238E27FC236}">
                  <a16:creationId xmlns:a16="http://schemas.microsoft.com/office/drawing/2014/main" id="{B2DDE1FC-8EA2-4041-9470-DBCE8A803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256" y="3537420"/>
              <a:ext cx="271260" cy="1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IconExperience » G-Collection » Hamburger Icon">
              <a:extLst>
                <a:ext uri="{FF2B5EF4-FFF2-40B4-BE49-F238E27FC236}">
                  <a16:creationId xmlns:a16="http://schemas.microsoft.com/office/drawing/2014/main" id="{150F2188-9FFE-3D41-AAC6-63A9BD19C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254" y="3408882"/>
              <a:ext cx="271262" cy="127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31E1B9-6834-3D4C-92DB-5FA075D11464}"/>
                </a:ext>
              </a:extLst>
            </p:cNvPr>
            <p:cNvSpPr txBox="1"/>
            <p:nvPr/>
          </p:nvSpPr>
          <p:spPr>
            <a:xfrm>
              <a:off x="1093474" y="3190048"/>
              <a:ext cx="4828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62.51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8CF42C-A9F5-8B47-B705-9429755046E4}"/>
                </a:ext>
              </a:extLst>
            </p:cNvPr>
            <p:cNvSpPr txBox="1"/>
            <p:nvPr/>
          </p:nvSpPr>
          <p:spPr>
            <a:xfrm>
              <a:off x="1393809" y="3744836"/>
              <a:ext cx="502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53.95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7D48F5-5AF6-864C-AD9C-9B84FDD48007}"/>
                </a:ext>
              </a:extLst>
            </p:cNvPr>
            <p:cNvSpPr txBox="1"/>
            <p:nvPr/>
          </p:nvSpPr>
          <p:spPr>
            <a:xfrm>
              <a:off x="1691095" y="4333824"/>
              <a:ext cx="502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44.97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15F301-7EC7-194F-BC17-F4CB650D5513}"/>
                </a:ext>
              </a:extLst>
            </p:cNvPr>
            <p:cNvSpPr txBox="1"/>
            <p:nvPr/>
          </p:nvSpPr>
          <p:spPr>
            <a:xfrm>
              <a:off x="1990157" y="4646513"/>
              <a:ext cx="502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40.05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9489C9-160A-A04C-9C06-5469FC7500E0}"/>
                </a:ext>
              </a:extLst>
            </p:cNvPr>
            <p:cNvSpPr txBox="1"/>
            <p:nvPr/>
          </p:nvSpPr>
          <p:spPr>
            <a:xfrm>
              <a:off x="2296842" y="4200839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47.07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4CB18C5-027B-E94F-A5BB-32BC96AB9284}"/>
                </a:ext>
              </a:extLst>
            </p:cNvPr>
            <p:cNvSpPr txBox="1"/>
            <p:nvPr/>
          </p:nvSpPr>
          <p:spPr>
            <a:xfrm>
              <a:off x="2597199" y="4686326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39.57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pic>
          <p:nvPicPr>
            <p:cNvPr id="83" name="Picture 2" descr="IconExperience » G-Collection » Hamburger Icon">
              <a:extLst>
                <a:ext uri="{FF2B5EF4-FFF2-40B4-BE49-F238E27FC236}">
                  <a16:creationId xmlns:a16="http://schemas.microsoft.com/office/drawing/2014/main" id="{A80D2008-0CB7-264D-A654-F639FF2670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5"/>
            <a:stretch/>
          </p:blipFill>
          <p:spPr bwMode="auto">
            <a:xfrm>
              <a:off x="2699558" y="4854045"/>
              <a:ext cx="270000" cy="8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IconExperience » G-Collection » Hamburger Icon">
              <a:extLst>
                <a:ext uri="{FF2B5EF4-FFF2-40B4-BE49-F238E27FC236}">
                  <a16:creationId xmlns:a16="http://schemas.microsoft.com/office/drawing/2014/main" id="{6AFC1C86-9710-8045-8E29-B8C90CFAD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78"/>
            <a:stretch/>
          </p:blipFill>
          <p:spPr bwMode="auto">
            <a:xfrm>
              <a:off x="1207210" y="3363132"/>
              <a:ext cx="270000" cy="4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IconExperience » G-Collection » Hamburger Icon">
              <a:extLst>
                <a:ext uri="{FF2B5EF4-FFF2-40B4-BE49-F238E27FC236}">
                  <a16:creationId xmlns:a16="http://schemas.microsoft.com/office/drawing/2014/main" id="{6E7F3BB2-32BD-674F-9D32-157759DF5F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86"/>
            <a:stretch/>
          </p:blipFill>
          <p:spPr bwMode="auto">
            <a:xfrm>
              <a:off x="1800037" y="4497807"/>
              <a:ext cx="270000" cy="6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IconExperience » G-Collection » Hamburger Icon">
              <a:extLst>
                <a:ext uri="{FF2B5EF4-FFF2-40B4-BE49-F238E27FC236}">
                  <a16:creationId xmlns:a16="http://schemas.microsoft.com/office/drawing/2014/main" id="{D9286ACB-30A1-6449-9878-2348AE0890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86"/>
            <a:stretch/>
          </p:blipFill>
          <p:spPr bwMode="auto">
            <a:xfrm>
              <a:off x="894531" y="3605457"/>
              <a:ext cx="270000" cy="6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IconExperience » G-Collection » Hamburger Icon">
              <a:extLst>
                <a:ext uri="{FF2B5EF4-FFF2-40B4-BE49-F238E27FC236}">
                  <a16:creationId xmlns:a16="http://schemas.microsoft.com/office/drawing/2014/main" id="{786ACCBC-1676-C544-BA8C-7C0B077989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86"/>
            <a:stretch/>
          </p:blipFill>
          <p:spPr bwMode="auto">
            <a:xfrm>
              <a:off x="580116" y="6169115"/>
              <a:ext cx="270000" cy="6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IconExperience » G-Collection » Hamburger Icon">
              <a:extLst>
                <a:ext uri="{FF2B5EF4-FFF2-40B4-BE49-F238E27FC236}">
                  <a16:creationId xmlns:a16="http://schemas.microsoft.com/office/drawing/2014/main" id="{CD072EFF-7E59-8346-B12C-851A6C8D4A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5"/>
            <a:stretch/>
          </p:blipFill>
          <p:spPr bwMode="auto">
            <a:xfrm>
              <a:off x="3564245" y="4988804"/>
              <a:ext cx="270000" cy="8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IconExperience » G-Collection » Hamburger Icon">
              <a:extLst>
                <a:ext uri="{FF2B5EF4-FFF2-40B4-BE49-F238E27FC236}">
                  <a16:creationId xmlns:a16="http://schemas.microsoft.com/office/drawing/2014/main" id="{DAA82377-C61E-404B-80D4-2A4B49F94D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5"/>
            <a:stretch/>
          </p:blipFill>
          <p:spPr bwMode="auto">
            <a:xfrm>
              <a:off x="5286582" y="5119940"/>
              <a:ext cx="270000" cy="8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IconExperience » G-Collection » Hamburger Icon">
              <a:extLst>
                <a:ext uri="{FF2B5EF4-FFF2-40B4-BE49-F238E27FC236}">
                  <a16:creationId xmlns:a16="http://schemas.microsoft.com/office/drawing/2014/main" id="{BE18D733-59FB-1B4F-997A-D2381BE6B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78"/>
            <a:stretch/>
          </p:blipFill>
          <p:spPr bwMode="auto">
            <a:xfrm>
              <a:off x="4138787" y="5037789"/>
              <a:ext cx="270000" cy="4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IconExperience » G-Collection » Hamburger Icon">
              <a:extLst>
                <a:ext uri="{FF2B5EF4-FFF2-40B4-BE49-F238E27FC236}">
                  <a16:creationId xmlns:a16="http://schemas.microsoft.com/office/drawing/2014/main" id="{D9D87368-EC93-5E40-8337-850C4AA630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78"/>
            <a:stretch/>
          </p:blipFill>
          <p:spPr bwMode="auto">
            <a:xfrm>
              <a:off x="2982128" y="4777350"/>
              <a:ext cx="270000" cy="4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IconExperience » G-Collection » Hamburger Icon">
              <a:extLst>
                <a:ext uri="{FF2B5EF4-FFF2-40B4-BE49-F238E27FC236}">
                  <a16:creationId xmlns:a16="http://schemas.microsoft.com/office/drawing/2014/main" id="{DEF0894E-6418-2F47-9EC0-53E0248F53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86"/>
            <a:stretch/>
          </p:blipFill>
          <p:spPr bwMode="auto">
            <a:xfrm>
              <a:off x="2411411" y="4373603"/>
              <a:ext cx="270000" cy="6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C93161-EC32-D941-A5F1-B1A87CCF187B}"/>
                </a:ext>
              </a:extLst>
            </p:cNvPr>
            <p:cNvSpPr txBox="1"/>
            <p:nvPr/>
          </p:nvSpPr>
          <p:spPr>
            <a:xfrm>
              <a:off x="2873312" y="4580868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40.36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A4E50F3-8309-A945-8E32-CC6E3CB61A04}"/>
                </a:ext>
              </a:extLst>
            </p:cNvPr>
            <p:cNvSpPr txBox="1"/>
            <p:nvPr/>
          </p:nvSpPr>
          <p:spPr>
            <a:xfrm>
              <a:off x="3154365" y="4665781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40.23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1FAB9BD-A2E7-D345-983A-0B6F1394CB91}"/>
                </a:ext>
              </a:extLst>
            </p:cNvPr>
            <p:cNvSpPr txBox="1"/>
            <p:nvPr/>
          </p:nvSpPr>
          <p:spPr>
            <a:xfrm>
              <a:off x="3455623" y="4832357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37.58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pic>
          <p:nvPicPr>
            <p:cNvPr id="96" name="Picture 2" descr="IconExperience » G-Collection » Hamburger Icon">
              <a:extLst>
                <a:ext uri="{FF2B5EF4-FFF2-40B4-BE49-F238E27FC236}">
                  <a16:creationId xmlns:a16="http://schemas.microsoft.com/office/drawing/2014/main" id="{D869BA75-75FA-1042-9446-0C6039946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85"/>
            <a:stretch/>
          </p:blipFill>
          <p:spPr bwMode="auto">
            <a:xfrm>
              <a:off x="3844233" y="5119940"/>
              <a:ext cx="270000" cy="8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498998-FB63-C24A-8D1E-E2BB25194352}"/>
                </a:ext>
              </a:extLst>
            </p:cNvPr>
            <p:cNvSpPr txBox="1"/>
            <p:nvPr/>
          </p:nvSpPr>
          <p:spPr>
            <a:xfrm>
              <a:off x="3735611" y="4963493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35.72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EB1B78D-CE35-1A45-B921-B11EE3280910}"/>
                </a:ext>
              </a:extLst>
            </p:cNvPr>
            <p:cNvSpPr txBox="1"/>
            <p:nvPr/>
          </p:nvSpPr>
          <p:spPr>
            <a:xfrm>
              <a:off x="4019877" y="4876135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36.79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B420C4E-7C2D-A847-ACA6-6FA541D36987}"/>
                </a:ext>
              </a:extLst>
            </p:cNvPr>
            <p:cNvSpPr txBox="1"/>
            <p:nvPr/>
          </p:nvSpPr>
          <p:spPr>
            <a:xfrm>
              <a:off x="4330750" y="4936391"/>
              <a:ext cx="468398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36.21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pic>
          <p:nvPicPr>
            <p:cNvPr id="100" name="Picture 2" descr="IconExperience » G-Collection » Hamburger Icon">
              <a:extLst>
                <a:ext uri="{FF2B5EF4-FFF2-40B4-BE49-F238E27FC236}">
                  <a16:creationId xmlns:a16="http://schemas.microsoft.com/office/drawing/2014/main" id="{3A65FBDA-8AB6-FF45-878E-75A18F8594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78"/>
            <a:stretch/>
          </p:blipFill>
          <p:spPr bwMode="auto">
            <a:xfrm>
              <a:off x="4705032" y="5170025"/>
              <a:ext cx="270000" cy="4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0EF010-E900-B747-9F56-221D4D0FB1A6}"/>
                </a:ext>
              </a:extLst>
            </p:cNvPr>
            <p:cNvSpPr txBox="1"/>
            <p:nvPr/>
          </p:nvSpPr>
          <p:spPr>
            <a:xfrm>
              <a:off x="4600298" y="5008371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34.75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pic>
          <p:nvPicPr>
            <p:cNvPr id="102" name="Picture 2" descr="IconExperience » G-Collection » Hamburger Icon">
              <a:extLst>
                <a:ext uri="{FF2B5EF4-FFF2-40B4-BE49-F238E27FC236}">
                  <a16:creationId xmlns:a16="http://schemas.microsoft.com/office/drawing/2014/main" id="{169B0FCB-C499-8146-850B-9656C4CE9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78"/>
            <a:stretch/>
          </p:blipFill>
          <p:spPr bwMode="auto">
            <a:xfrm>
              <a:off x="5584359" y="5042294"/>
              <a:ext cx="270000" cy="4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14AA5F5-8CE7-8B49-A335-2685894C7A25}"/>
                </a:ext>
              </a:extLst>
            </p:cNvPr>
            <p:cNvSpPr txBox="1"/>
            <p:nvPr/>
          </p:nvSpPr>
          <p:spPr>
            <a:xfrm>
              <a:off x="4900152" y="5055495"/>
              <a:ext cx="468398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36.19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2EF606-33DF-4841-A835-5D2D5FACC6CF}"/>
                </a:ext>
              </a:extLst>
            </p:cNvPr>
            <p:cNvSpPr txBox="1"/>
            <p:nvPr/>
          </p:nvSpPr>
          <p:spPr>
            <a:xfrm>
              <a:off x="5177609" y="4959806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35.59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8D2E8B-D1AC-5B47-A043-B545DCAE657A}"/>
                </a:ext>
              </a:extLst>
            </p:cNvPr>
            <p:cNvSpPr txBox="1"/>
            <p:nvPr/>
          </p:nvSpPr>
          <p:spPr>
            <a:xfrm>
              <a:off x="5475542" y="4879601"/>
              <a:ext cx="487634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36.66</a:t>
              </a:r>
              <a:endParaRPr kumimoji="1" lang="ko-Kore-KR" altLang="en-US" sz="850" b="1" dirty="0">
                <a:solidFill>
                  <a:srgbClr val="F691AC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</p:grpSp>
      <p:cxnSp>
        <p:nvCxnSpPr>
          <p:cNvPr id="504" name="직선 연결선[R] 503">
            <a:extLst>
              <a:ext uri="{FF2B5EF4-FFF2-40B4-BE49-F238E27FC236}">
                <a16:creationId xmlns:a16="http://schemas.microsoft.com/office/drawing/2014/main" id="{4E4BC9F4-9661-574C-BF7F-75B8E4863125}"/>
              </a:ext>
            </a:extLst>
          </p:cNvPr>
          <p:cNvCxnSpPr>
            <a:cxnSpLocks/>
          </p:cNvCxnSpPr>
          <p:nvPr/>
        </p:nvCxnSpPr>
        <p:spPr>
          <a:xfrm>
            <a:off x="530169" y="8624687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5BA7084F-A0D2-AD45-B465-25612DA9AAE5}"/>
              </a:ext>
            </a:extLst>
          </p:cNvPr>
          <p:cNvSpPr txBox="1"/>
          <p:nvPr/>
        </p:nvSpPr>
        <p:spPr>
          <a:xfrm>
            <a:off x="417153" y="3408280"/>
            <a:ext cx="564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빅맥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가격 대비 </a:t>
            </a:r>
            <a:r>
              <a:rPr kumimoji="1" lang="en-US" altLang="ko-KR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매해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등 당첨금 평균으로 먹을 수 있는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빅맥의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개수 비교</a:t>
            </a:r>
            <a:endParaRPr kumimoji="1" lang="en-US" altLang="ko-KR" sz="1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14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빅맥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단위 </a:t>
            </a:r>
            <a:r>
              <a:rPr kumimoji="1" lang="en-US" altLang="ko-KR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만개 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(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자료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빅맥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이코노미스트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깃헙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당첨금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동행복권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endParaRPr kumimoji="1" lang="ko-Kore-KR" altLang="en-US" sz="14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282F3BF-2EAE-8142-A11A-92FD6D595540}"/>
              </a:ext>
            </a:extLst>
          </p:cNvPr>
          <p:cNvSpPr txBox="1"/>
          <p:nvPr/>
        </p:nvSpPr>
        <p:spPr>
          <a:xfrm>
            <a:off x="719151" y="9319731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LOTTO</a:t>
            </a:r>
            <a:r>
              <a:rPr kumimoji="1" lang="ko-KR" altLang="en-US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24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6/45</a:t>
            </a:r>
            <a:endParaRPr kumimoji="1" lang="ko-Kore-KR" altLang="en-US" sz="4800" b="1" dirty="0">
              <a:solidFill>
                <a:srgbClr val="FCD4DF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16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E69AC4-1DFB-9146-A5D7-BC0CF1C11A6A}"/>
              </a:ext>
            </a:extLst>
          </p:cNvPr>
          <p:cNvGrpSpPr/>
          <p:nvPr/>
        </p:nvGrpSpPr>
        <p:grpSpPr>
          <a:xfrm>
            <a:off x="493604" y="656538"/>
            <a:ext cx="6126480" cy="11466194"/>
            <a:chOff x="381000" y="268606"/>
            <a:chExt cx="6126480" cy="1146619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C6414E-D312-A94D-A5E6-8D4CC84B3527}"/>
                </a:ext>
              </a:extLst>
            </p:cNvPr>
            <p:cNvSpPr/>
            <p:nvPr/>
          </p:nvSpPr>
          <p:spPr>
            <a:xfrm>
              <a:off x="381000" y="457200"/>
              <a:ext cx="5913120" cy="11277600"/>
            </a:xfrm>
            <a:prstGeom prst="rect">
              <a:avLst/>
            </a:prstGeom>
            <a:solidFill>
              <a:srgbClr val="8C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A48D9E-50D4-EE4D-8B46-614046E3FA86}"/>
                </a:ext>
              </a:extLst>
            </p:cNvPr>
            <p:cNvSpPr/>
            <p:nvPr/>
          </p:nvSpPr>
          <p:spPr>
            <a:xfrm>
              <a:off x="6080760" y="457200"/>
              <a:ext cx="426720" cy="11277600"/>
            </a:xfrm>
            <a:prstGeom prst="rect">
              <a:avLst/>
            </a:prstGeom>
            <a:solidFill>
              <a:srgbClr val="8C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662464-2C7C-2C4A-800D-EB8DCA6E5ABC}"/>
                </a:ext>
              </a:extLst>
            </p:cNvPr>
            <p:cNvSpPr/>
            <p:nvPr/>
          </p:nvSpPr>
          <p:spPr>
            <a:xfrm>
              <a:off x="44640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0666D6-E351-7A40-84F1-AF2084BC9FC2}"/>
                </a:ext>
              </a:extLst>
            </p:cNvPr>
            <p:cNvSpPr/>
            <p:nvPr/>
          </p:nvSpPr>
          <p:spPr>
            <a:xfrm>
              <a:off x="545438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0114D2-AC97-4B4A-92EA-BF2B0D9F5212}"/>
                </a:ext>
              </a:extLst>
            </p:cNvPr>
            <p:cNvSpPr/>
            <p:nvPr/>
          </p:nvSpPr>
          <p:spPr>
            <a:xfrm>
              <a:off x="100284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19BAF33-5929-1C49-B4FF-AAD1F2EFA904}"/>
                </a:ext>
              </a:extLst>
            </p:cNvPr>
            <p:cNvSpPr/>
            <p:nvPr/>
          </p:nvSpPr>
          <p:spPr>
            <a:xfrm>
              <a:off x="155929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5322B4C-3BE2-2D4B-AF41-7977A6A92CC2}"/>
                </a:ext>
              </a:extLst>
            </p:cNvPr>
            <p:cNvSpPr/>
            <p:nvPr/>
          </p:nvSpPr>
          <p:spPr>
            <a:xfrm>
              <a:off x="211573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8CF3434-4F7B-E148-9239-BEC1FE9BE056}"/>
                </a:ext>
              </a:extLst>
            </p:cNvPr>
            <p:cNvSpPr/>
            <p:nvPr/>
          </p:nvSpPr>
          <p:spPr>
            <a:xfrm>
              <a:off x="2672174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B8FBECB-9E2F-D148-B552-F75CD0AC81C7}"/>
                </a:ext>
              </a:extLst>
            </p:cNvPr>
            <p:cNvSpPr/>
            <p:nvPr/>
          </p:nvSpPr>
          <p:spPr>
            <a:xfrm>
              <a:off x="3228616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B82705B-2D07-2C43-A39E-EABCD9F16D84}"/>
                </a:ext>
              </a:extLst>
            </p:cNvPr>
            <p:cNvSpPr/>
            <p:nvPr/>
          </p:nvSpPr>
          <p:spPr>
            <a:xfrm>
              <a:off x="3785058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D4C169-1EAE-5947-9579-3CF12E7E0923}"/>
                </a:ext>
              </a:extLst>
            </p:cNvPr>
            <p:cNvSpPr/>
            <p:nvPr/>
          </p:nvSpPr>
          <p:spPr>
            <a:xfrm>
              <a:off x="4341500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A5F929F-C7FE-B84A-8F23-C02587BBCA8E}"/>
                </a:ext>
              </a:extLst>
            </p:cNvPr>
            <p:cNvSpPr/>
            <p:nvPr/>
          </p:nvSpPr>
          <p:spPr>
            <a:xfrm>
              <a:off x="4897942" y="268606"/>
              <a:ext cx="426719" cy="426719"/>
            </a:xfrm>
            <a:prstGeom prst="ellipse">
              <a:avLst/>
            </a:prstGeom>
            <a:solidFill>
              <a:srgbClr val="A6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F28AA-B4C5-2D41-8A95-5DF18D36607D}"/>
              </a:ext>
            </a:extLst>
          </p:cNvPr>
          <p:cNvGrpSpPr/>
          <p:nvPr/>
        </p:nvGrpSpPr>
        <p:grpSpPr>
          <a:xfrm>
            <a:off x="316119" y="673139"/>
            <a:ext cx="6126480" cy="11277600"/>
            <a:chOff x="381000" y="457200"/>
            <a:chExt cx="6126480" cy="11277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F1C82E-B565-404F-9544-C33614C8F92F}"/>
                </a:ext>
              </a:extLst>
            </p:cNvPr>
            <p:cNvSpPr/>
            <p:nvPr/>
          </p:nvSpPr>
          <p:spPr>
            <a:xfrm>
              <a:off x="381000" y="457200"/>
              <a:ext cx="5913120" cy="1127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44C656-7ECA-F248-9E88-2BE7EF63B4FD}"/>
                </a:ext>
              </a:extLst>
            </p:cNvPr>
            <p:cNvSpPr/>
            <p:nvPr/>
          </p:nvSpPr>
          <p:spPr>
            <a:xfrm>
              <a:off x="6080760" y="457200"/>
              <a:ext cx="426720" cy="11277600"/>
            </a:xfrm>
            <a:prstGeom prst="rect">
              <a:avLst/>
            </a:prstGeom>
            <a:solidFill>
              <a:srgbClr val="F691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0B5B8C-592F-5241-9AEE-B64A52F09514}"/>
              </a:ext>
            </a:extLst>
          </p:cNvPr>
          <p:cNvSpPr/>
          <p:nvPr/>
        </p:nvSpPr>
        <p:spPr>
          <a:xfrm rot="5400000">
            <a:off x="4589707" y="2366286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bg1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https://soprize.so/question/24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271FFB-D519-BC42-8898-9759DEDD0A7B}"/>
              </a:ext>
            </a:extLst>
          </p:cNvPr>
          <p:cNvSpPr/>
          <p:nvPr/>
        </p:nvSpPr>
        <p:spPr>
          <a:xfrm rot="5400000">
            <a:off x="4585639" y="10061914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chemeClr val="bg1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https://soprize.so/question/24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8D0A6A8D-0312-0B42-82AA-31411ABFB759}"/>
              </a:ext>
            </a:extLst>
          </p:cNvPr>
          <p:cNvSpPr txBox="1"/>
          <p:nvPr/>
        </p:nvSpPr>
        <p:spPr>
          <a:xfrm>
            <a:off x="734672" y="877378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LOTTO</a:t>
            </a:r>
            <a:r>
              <a:rPr kumimoji="1" lang="ko-KR" altLang="en-US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24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6/45</a:t>
            </a:r>
            <a:endParaRPr kumimoji="1" lang="ko-Kore-KR" altLang="en-US" sz="4800" b="1" dirty="0">
              <a:solidFill>
                <a:srgbClr val="FCD4DF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03" name="직선 연결선[R] 502">
            <a:extLst>
              <a:ext uri="{FF2B5EF4-FFF2-40B4-BE49-F238E27FC236}">
                <a16:creationId xmlns:a16="http://schemas.microsoft.com/office/drawing/2014/main" id="{9DDDE63A-9B0D-8B4A-87D2-4E364F8E0F7D}"/>
              </a:ext>
            </a:extLst>
          </p:cNvPr>
          <p:cNvCxnSpPr>
            <a:cxnSpLocks/>
          </p:cNvCxnSpPr>
          <p:nvPr/>
        </p:nvCxnSpPr>
        <p:spPr>
          <a:xfrm>
            <a:off x="559010" y="1723366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AF13EBF0-69F0-6341-B9B1-D7AE4C07240E}"/>
              </a:ext>
            </a:extLst>
          </p:cNvPr>
          <p:cNvSpPr txBox="1"/>
          <p:nvPr/>
        </p:nvSpPr>
        <p:spPr>
          <a:xfrm>
            <a:off x="443280" y="1141623"/>
            <a:ext cx="5593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짜장면 대비 </a:t>
            </a:r>
            <a:r>
              <a:rPr kumimoji="1" lang="en-US" altLang="ko-KR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매해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등 당첨금 평균으로 먹을 수 있는 짜장면 그릇 수 비교</a:t>
            </a:r>
            <a:endParaRPr kumimoji="1" lang="en-US" altLang="ko-KR" sz="1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짜장면 단위 </a:t>
            </a:r>
            <a:r>
              <a:rPr kumimoji="1" lang="en-US" altLang="ko-KR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만 그릇 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(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자료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국가통계포털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한국 소비자원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동행복권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endParaRPr kumimoji="1" lang="ko-Kore-KR" altLang="en-US" sz="14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78203754-A69F-9142-ACA0-AB71F86933C0}"/>
              </a:ext>
            </a:extLst>
          </p:cNvPr>
          <p:cNvGrpSpPr/>
          <p:nvPr/>
        </p:nvGrpSpPr>
        <p:grpSpPr>
          <a:xfrm>
            <a:off x="467655" y="1876126"/>
            <a:ext cx="5648118" cy="3376236"/>
            <a:chOff x="474780" y="2002079"/>
            <a:chExt cx="5648118" cy="3376236"/>
          </a:xfrm>
        </p:grpSpPr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A4EEB31-ACC5-4D46-B6B0-3AECF1ABB7B1}"/>
                </a:ext>
              </a:extLst>
            </p:cNvPr>
            <p:cNvSpPr txBox="1"/>
            <p:nvPr/>
          </p:nvSpPr>
          <p:spPr>
            <a:xfrm>
              <a:off x="474780" y="5147483"/>
              <a:ext cx="56060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003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2004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2005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2006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2007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2008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2009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2010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2011 2012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2013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2014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2015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2016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2017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2018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2019</a:t>
              </a:r>
              <a:r>
                <a:rPr kumimoji="1" lang="ko-KR" altLang="en-US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 </a:t>
              </a:r>
              <a:r>
                <a:rPr kumimoji="1" lang="en-US" altLang="ko-KR" sz="900" b="1" dirty="0">
                  <a:latin typeface="Binggrae Melona" panose="020B0503000000000000" pitchFamily="34" charset="-127"/>
                  <a:ea typeface="Binggrae Melona" panose="020B0503000000000000" pitchFamily="34" charset="-127"/>
                </a:rPr>
                <a:t>2020</a:t>
              </a:r>
              <a:endParaRPr kumimoji="1" lang="ko-Kore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endParaRPr>
            </a:p>
          </p:txBody>
        </p: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64553623-5521-2148-A204-D025B57D1730}"/>
                </a:ext>
              </a:extLst>
            </p:cNvPr>
            <p:cNvGrpSpPr/>
            <p:nvPr/>
          </p:nvGrpSpPr>
          <p:grpSpPr>
            <a:xfrm>
              <a:off x="499710" y="2002079"/>
              <a:ext cx="5623188" cy="3175617"/>
              <a:chOff x="499710" y="2002079"/>
              <a:chExt cx="5623188" cy="3175617"/>
            </a:xfrm>
          </p:grpSpPr>
          <p:pic>
            <p:nvPicPr>
              <p:cNvPr id="51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E73B2BA-C5FC-164D-97F3-71DFF2A08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550580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1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BDD97DD-F8AB-7B42-A2C2-384DD18186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871078" y="2299524"/>
                <a:ext cx="306000" cy="260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B4D1634A-7C3C-DA42-83FC-8820C5C87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557342" y="3811539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107CD5D-C3E4-3645-A3CC-2858FFA82F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868976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945A2559-664D-4C40-8129-180DAABB2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1178108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5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30B2A4C6-AD23-2B4F-87DC-D2FE22C8A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1485892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6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9681FD9A-3AF7-934A-86D6-AE2AC392FB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1798312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3B9462AA-1FCD-8946-B9A2-FBE57E0921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2101468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8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F8E27E26-6E41-4A4F-8EFB-A05332A17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2404972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9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4E661A25-72FC-0C40-88F6-2A3700E45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2705440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C7D1925A-C206-854A-B24E-DFBE581386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3008596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B3E4FBA7-CC03-E444-BE8F-53AA0795A1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3298450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2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05E8D0E4-C9D9-7C4A-BEE6-8AB01E955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3586963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3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1789D1FF-34C7-1C44-9719-E403D9E15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3884140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9A3FB1D5-E464-174E-8A2C-075A362888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4179685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5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CD762EB6-9FBB-BA40-ABDC-E5A75DD75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4486129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6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6290FC4-DA22-5E4A-B8B9-87896BC90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4765381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5A16C978-BDCF-9446-84EC-BB6FA632BF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5061212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8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CFCE7AB7-A973-0045-A73F-F34BCA765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5355705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9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649714AD-2987-2F4D-9FC5-2E6A8F69C9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590" r="33333" b="31691"/>
              <a:stretch/>
            </p:blipFill>
            <p:spPr bwMode="auto">
              <a:xfrm>
                <a:off x="5653930" y="4894878"/>
                <a:ext cx="306000" cy="282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517EB92D-1A40-EF48-9400-4A52F5D6C1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548576" y="3869207"/>
                <a:ext cx="306000" cy="107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349CEC20-33FF-BD4B-A577-526A2280E37F}"/>
                  </a:ext>
                </a:extLst>
              </p:cNvPr>
              <p:cNvSpPr txBox="1"/>
              <p:nvPr/>
            </p:nvSpPr>
            <p:spPr>
              <a:xfrm>
                <a:off x="499710" y="3647865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18.52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32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4AFAC13-76D0-2846-83BA-B35DAE201D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870194" y="2259160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D628B510-CF9A-EC45-BDE2-3472B4FB0F56}"/>
                  </a:ext>
                </a:extLst>
              </p:cNvPr>
              <p:cNvSpPr txBox="1"/>
              <p:nvPr/>
            </p:nvSpPr>
            <p:spPr>
              <a:xfrm>
                <a:off x="812562" y="2080738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43.15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3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04AE23CB-3976-BB4F-AEFA-672F1D0062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1180790" y="2194454"/>
                <a:ext cx="306000" cy="2720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5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61D7519-ED9C-8847-8EA7-806EE4536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1179906" y="2146096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D99D91D-2860-FB4B-AE85-C727539EA14D}"/>
                  </a:ext>
                </a:extLst>
              </p:cNvPr>
              <p:cNvSpPr txBox="1"/>
              <p:nvPr/>
            </p:nvSpPr>
            <p:spPr>
              <a:xfrm>
                <a:off x="1117362" y="2002079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44.74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3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649B9CB4-457C-684C-8AD2-44A00081A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1485586" y="2228870"/>
                <a:ext cx="306000" cy="2720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8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1A2F6323-D2A9-B947-9C39-491A0B849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1484702" y="2180512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A1EA4F22-93B9-3C45-B7E5-07ECD8D54293}"/>
                  </a:ext>
                </a:extLst>
              </p:cNvPr>
              <p:cNvSpPr txBox="1"/>
              <p:nvPr/>
            </p:nvSpPr>
            <p:spPr>
              <a:xfrm>
                <a:off x="1431990" y="2036495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44.24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4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5DF74CC8-018C-0540-8908-F4B3BE7E8A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1800214" y="2488817"/>
                <a:ext cx="306000" cy="2445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1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A92C367-D767-A84D-A71B-AF171A572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1799330" y="2431237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9B589036-2AD6-E340-BBE2-641B3E12B4E2}"/>
                  </a:ext>
                </a:extLst>
              </p:cNvPr>
              <p:cNvSpPr txBox="1"/>
              <p:nvPr/>
            </p:nvSpPr>
            <p:spPr>
              <a:xfrm>
                <a:off x="1746618" y="2287220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40.12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43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5AE031B2-2274-8448-8570-D4DA3794A1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2100096" y="2852610"/>
                <a:ext cx="306000" cy="206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8E5B146F-289E-B943-9F2C-FA59F9C14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2099212" y="2795030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6011DD50-FB01-0F48-A8F3-65CE5CC4FA4B}"/>
                  </a:ext>
                </a:extLst>
              </p:cNvPr>
              <p:cNvSpPr txBox="1"/>
              <p:nvPr/>
            </p:nvSpPr>
            <p:spPr>
              <a:xfrm>
                <a:off x="2046500" y="2651013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33.89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46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42A14C6B-AFE0-704E-914C-6B152A9E8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2404894" y="2557644"/>
                <a:ext cx="306000" cy="2389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87790DBB-0F92-2243-939E-39FF1F832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2404010" y="2500064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12E1447-DEE8-3141-B019-2EEE2FE1DF95}"/>
                  </a:ext>
                </a:extLst>
              </p:cNvPr>
              <p:cNvSpPr txBox="1"/>
              <p:nvPr/>
            </p:nvSpPr>
            <p:spPr>
              <a:xfrm>
                <a:off x="2351298" y="2356047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39.19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49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16DD3868-E182-3A4A-A2F3-64EBA10351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2704660" y="2732563"/>
                <a:ext cx="306000" cy="2178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CE856F33-3C77-244F-B2E8-0F4E8A170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2703776" y="2674983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FEC6339A-6E72-6F42-A93C-43386D2F1644}"/>
                  </a:ext>
                </a:extLst>
              </p:cNvPr>
              <p:cNvSpPr txBox="1"/>
              <p:nvPr/>
            </p:nvSpPr>
            <p:spPr>
              <a:xfrm>
                <a:off x="2655980" y="2530966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35.95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52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BFBF6661-4B5F-6C46-94D1-154E87311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3009582" y="2960766"/>
                <a:ext cx="306000" cy="201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3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48133D5A-B64A-D64E-9BDE-373EC2F6AE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3008698" y="2903186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D21CF209-1427-2745-8953-9DF5E3687D42}"/>
                  </a:ext>
                </a:extLst>
              </p:cNvPr>
              <p:cNvSpPr txBox="1"/>
              <p:nvPr/>
            </p:nvSpPr>
            <p:spPr>
              <a:xfrm>
                <a:off x="2955986" y="2759169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32.42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55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1338296-4AC7-1A4E-BA02-7509554887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3299630" y="2891946"/>
                <a:ext cx="306000" cy="201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6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44324B1D-B88D-9F43-AF57-627169995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3298746" y="2834366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952B9C53-4D18-4C4D-A18F-4FB2A9B19100}"/>
                  </a:ext>
                </a:extLst>
              </p:cNvPr>
              <p:cNvSpPr txBox="1"/>
              <p:nvPr/>
            </p:nvSpPr>
            <p:spPr>
              <a:xfrm>
                <a:off x="3285362" y="2690349"/>
                <a:ext cx="421910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33.5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58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485C5228-144F-1641-91E5-EFC3E97C63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3589683" y="2995182"/>
                <a:ext cx="306000" cy="201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9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38E43468-2C7C-5F43-A656-5682C395F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3588799" y="2937602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2F05276-197A-9541-8792-A07AE1189BDC}"/>
                  </a:ext>
                </a:extLst>
              </p:cNvPr>
              <p:cNvSpPr txBox="1"/>
              <p:nvPr/>
            </p:nvSpPr>
            <p:spPr>
              <a:xfrm>
                <a:off x="3536087" y="2793585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31.84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61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129C4EC7-6A3F-E946-8968-178AF99324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3886022" y="3064328"/>
                <a:ext cx="306000" cy="1907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2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6C5361FF-0247-C343-BE50-FA1693C33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3885138" y="3006748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6ADC89FA-632E-F14D-9669-7CB376F29058}"/>
                  </a:ext>
                </a:extLst>
              </p:cNvPr>
              <p:cNvSpPr txBox="1"/>
              <p:nvPr/>
            </p:nvSpPr>
            <p:spPr>
              <a:xfrm>
                <a:off x="3832426" y="2862731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31.37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6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F6E0B8C2-1623-0141-9DC6-FAA4FD96CC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4179616" y="2926358"/>
                <a:ext cx="306000" cy="201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5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FB170446-A904-7949-9CB7-0CED24DC3F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4178732" y="2868778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5A79EFFC-7C3D-9D48-94DE-1EB5CCEB572F}"/>
                  </a:ext>
                </a:extLst>
              </p:cNvPr>
              <p:cNvSpPr txBox="1"/>
              <p:nvPr/>
            </p:nvSpPr>
            <p:spPr>
              <a:xfrm>
                <a:off x="4126020" y="2724761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32.84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6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E279A95-FA13-A547-AEA6-672817EBF8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4489332" y="2995182"/>
                <a:ext cx="306000" cy="2010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8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FF45F85E-59F5-E24E-86BD-E294E66A48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4488448" y="2937602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BD1693EC-EB20-E247-929E-7EC3D2DE0EF0}"/>
                  </a:ext>
                </a:extLst>
              </p:cNvPr>
              <p:cNvSpPr txBox="1"/>
              <p:nvPr/>
            </p:nvSpPr>
            <p:spPr>
              <a:xfrm>
                <a:off x="4435736" y="2793585"/>
                <a:ext cx="468398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31.96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7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50343923-903D-A44D-AAD9-317FFCA53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4764630" y="3088586"/>
                <a:ext cx="306000" cy="1917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1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0784DC8-CE38-A244-8183-1A0B6931ED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4763746" y="3031006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E2E732DF-164B-384B-A95E-A50ED2D9A4D0}"/>
                  </a:ext>
                </a:extLst>
              </p:cNvPr>
              <p:cNvSpPr txBox="1"/>
              <p:nvPr/>
            </p:nvSpPr>
            <p:spPr>
              <a:xfrm>
                <a:off x="4711034" y="2886989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30.37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73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D456CEDF-808C-C44F-AA02-547D22588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5064519" y="3255730"/>
                <a:ext cx="306000" cy="1750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4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EE9D99CB-DF74-734E-AB92-D93FE1791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5063635" y="3198150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3E66EF31-ED5A-8844-95E5-686E21408C7D}"/>
                  </a:ext>
                </a:extLst>
              </p:cNvPr>
              <p:cNvSpPr txBox="1"/>
              <p:nvPr/>
            </p:nvSpPr>
            <p:spPr>
              <a:xfrm>
                <a:off x="5010923" y="3054133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27.97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76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B3B14BA7-9B95-DF40-857A-D197EE30FD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5354682" y="3266976"/>
                <a:ext cx="306000" cy="1739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7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ADE1EE14-2F68-1744-B860-461E2130AD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5353798" y="3209396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A7ABADCB-B9F5-3B49-815C-076B9EFF62D9}"/>
                  </a:ext>
                </a:extLst>
              </p:cNvPr>
              <p:cNvSpPr txBox="1"/>
              <p:nvPr/>
            </p:nvSpPr>
            <p:spPr>
              <a:xfrm>
                <a:off x="5301086" y="3065379"/>
                <a:ext cx="51969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 27.85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  <p:pic>
            <p:nvPicPr>
              <p:cNvPr id="579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6EF4D98E-8DD2-B24C-B31E-FD9744392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9067" r="33333" b="53400"/>
              <a:stretch/>
            </p:blipFill>
            <p:spPr bwMode="auto">
              <a:xfrm>
                <a:off x="5654448" y="3206571"/>
                <a:ext cx="306000" cy="1799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0" name="Picture 2" descr="자장면 일러스트 ai 무료다운로드 free Noodles vector - Urbanbrush | 짜장면, 템플릿, 중식">
                <a:extLst>
                  <a:ext uri="{FF2B5EF4-FFF2-40B4-BE49-F238E27FC236}">
                    <a16:creationId xmlns:a16="http://schemas.microsoft.com/office/drawing/2014/main" id="{0F7E46AF-0C42-C34F-816E-76069EA522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E52113"/>
                  </a:clrFrom>
                  <a:clrTo>
                    <a:srgbClr val="E5211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667" t="32842" r="33333" b="60750"/>
              <a:stretch/>
            </p:blipFill>
            <p:spPr bwMode="auto">
              <a:xfrm>
                <a:off x="5653564" y="3148991"/>
                <a:ext cx="306000" cy="63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3BA06AB-67DE-D640-A2EB-E99AF9D23D12}"/>
                  </a:ext>
                </a:extLst>
              </p:cNvPr>
              <p:cNvSpPr txBox="1"/>
              <p:nvPr/>
            </p:nvSpPr>
            <p:spPr>
              <a:xfrm>
                <a:off x="5635264" y="3004974"/>
                <a:ext cx="487634" cy="223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850" b="1" dirty="0">
                    <a:solidFill>
                      <a:srgbClr val="F691AC"/>
                    </a:solidFill>
                    <a:latin typeface="Binggrae Melona" panose="020B0503000000000000" pitchFamily="34" charset="-127"/>
                    <a:ea typeface="Binggrae Melona" panose="020B0503000000000000" pitchFamily="34" charset="-127"/>
                  </a:rPr>
                  <a:t>28.69</a:t>
                </a:r>
                <a:endParaRPr kumimoji="1" lang="ko-Kore-KR" altLang="en-US" sz="850" b="1" dirty="0">
                  <a:solidFill>
                    <a:srgbClr val="F691AC"/>
                  </a:solidFill>
                  <a:latin typeface="Binggrae Melona" panose="020B0503000000000000" pitchFamily="34" charset="-127"/>
                  <a:ea typeface="Binggrae Melona" panose="020B0503000000000000" pitchFamily="34" charset="-127"/>
                </a:endParaRPr>
              </a:p>
            </p:txBody>
          </p:sp>
        </p:grpSp>
      </p:grpSp>
      <p:cxnSp>
        <p:nvCxnSpPr>
          <p:cNvPr id="582" name="직선 연결선[R] 581">
            <a:extLst>
              <a:ext uri="{FF2B5EF4-FFF2-40B4-BE49-F238E27FC236}">
                <a16:creationId xmlns:a16="http://schemas.microsoft.com/office/drawing/2014/main" id="{8730CB7C-B3EB-B342-975A-CA79200378C1}"/>
              </a:ext>
            </a:extLst>
          </p:cNvPr>
          <p:cNvCxnSpPr>
            <a:cxnSpLocks/>
          </p:cNvCxnSpPr>
          <p:nvPr/>
        </p:nvCxnSpPr>
        <p:spPr>
          <a:xfrm>
            <a:off x="559010" y="5355937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7B25CCA-E1BC-2048-8193-D40B5B3D45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l="4067" t="6842" r="1124" b="10904"/>
          <a:stretch/>
        </p:blipFill>
        <p:spPr>
          <a:xfrm>
            <a:off x="648537" y="6818687"/>
            <a:ext cx="5303902" cy="237543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A81F40-0425-3043-8F97-AEB4ED877846}"/>
              </a:ext>
            </a:extLst>
          </p:cNvPr>
          <p:cNvSpPr/>
          <p:nvPr/>
        </p:nvSpPr>
        <p:spPr>
          <a:xfrm>
            <a:off x="1014851" y="9151727"/>
            <a:ext cx="4857105" cy="13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FEF19DB8-9A07-5F4C-9B4E-54B91B0A504D}"/>
              </a:ext>
            </a:extLst>
          </p:cNvPr>
          <p:cNvSpPr txBox="1"/>
          <p:nvPr/>
        </p:nvSpPr>
        <p:spPr>
          <a:xfrm>
            <a:off x="658356" y="9141382"/>
            <a:ext cx="5320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003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2004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2005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2006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2007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2008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2009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2010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2011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2012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2013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2014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2015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2016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2017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2018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2019</a:t>
            </a:r>
            <a:r>
              <a:rPr kumimoji="1" lang="ko-KR" altLang="en-US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8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2020</a:t>
            </a:r>
            <a:endParaRPr kumimoji="1" lang="ko-Kore-KR" altLang="en-US" sz="16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DE8427-BE26-4248-816B-5A2F6ACC2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601" y="9307016"/>
            <a:ext cx="2184400" cy="254000"/>
          </a:xfrm>
          <a:prstGeom prst="rect">
            <a:avLst/>
          </a:prstGeom>
        </p:spPr>
      </p:pic>
      <p:sp>
        <p:nvSpPr>
          <p:cNvPr id="584" name="TextBox 583">
            <a:extLst>
              <a:ext uri="{FF2B5EF4-FFF2-40B4-BE49-F238E27FC236}">
                <a16:creationId xmlns:a16="http://schemas.microsoft.com/office/drawing/2014/main" id="{08C3BDDE-716B-6845-AA80-4BEECABC93BA}"/>
              </a:ext>
            </a:extLst>
          </p:cNvPr>
          <p:cNvSpPr txBox="1"/>
          <p:nvPr/>
        </p:nvSpPr>
        <p:spPr>
          <a:xfrm>
            <a:off x="441475" y="724833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4</a:t>
            </a:r>
            <a:r>
              <a:rPr kumimoji="1" lang="ko-KR" altLang="en-US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조</a:t>
            </a:r>
            <a:endParaRPr kumimoji="1" lang="ko-Kore-KR" altLang="en-US" sz="8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D31B1E62-1FC1-9F46-A602-6E2799E353C8}"/>
              </a:ext>
            </a:extLst>
          </p:cNvPr>
          <p:cNvSpPr txBox="1"/>
          <p:nvPr/>
        </p:nvSpPr>
        <p:spPr>
          <a:xfrm>
            <a:off x="427621" y="770830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3</a:t>
            </a:r>
            <a:r>
              <a:rPr kumimoji="1" lang="ko-KR" altLang="en-US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조</a:t>
            </a:r>
            <a:endParaRPr kumimoji="1" lang="ko-Kore-KR" altLang="en-US" sz="8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DF1FFE56-51D3-6E4D-ADB3-164736605C38}"/>
              </a:ext>
            </a:extLst>
          </p:cNvPr>
          <p:cNvSpPr txBox="1"/>
          <p:nvPr/>
        </p:nvSpPr>
        <p:spPr>
          <a:xfrm>
            <a:off x="422078" y="814333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</a:t>
            </a:r>
            <a:r>
              <a:rPr kumimoji="1" lang="ko-KR" altLang="en-US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조</a:t>
            </a:r>
            <a:endParaRPr kumimoji="1" lang="ko-Kore-KR" altLang="en-US" sz="8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1C3C778F-55F0-494A-9D9B-76735CA66AAA}"/>
              </a:ext>
            </a:extLst>
          </p:cNvPr>
          <p:cNvSpPr txBox="1"/>
          <p:nvPr/>
        </p:nvSpPr>
        <p:spPr>
          <a:xfrm>
            <a:off x="416536" y="8586682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조</a:t>
            </a:r>
            <a:endParaRPr kumimoji="1" lang="ko-Kore-KR" altLang="en-US" sz="8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4A16E072-8565-8645-B565-FE5BFDEA35A8}"/>
              </a:ext>
            </a:extLst>
          </p:cNvPr>
          <p:cNvSpPr txBox="1"/>
          <p:nvPr/>
        </p:nvSpPr>
        <p:spPr>
          <a:xfrm>
            <a:off x="444246" y="681884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5</a:t>
            </a:r>
            <a:r>
              <a:rPr kumimoji="1" lang="ko-KR" altLang="en-US" sz="8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조</a:t>
            </a:r>
            <a:endParaRPr kumimoji="1" lang="ko-Kore-KR" altLang="en-US" sz="8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89" name="직선 연결선[R] 588">
            <a:extLst>
              <a:ext uri="{FF2B5EF4-FFF2-40B4-BE49-F238E27FC236}">
                <a16:creationId xmlns:a16="http://schemas.microsoft.com/office/drawing/2014/main" id="{BE80396A-77A4-E54C-87AF-C0EBBE4E18CB}"/>
              </a:ext>
            </a:extLst>
          </p:cNvPr>
          <p:cNvCxnSpPr>
            <a:cxnSpLocks/>
          </p:cNvCxnSpPr>
          <p:nvPr/>
        </p:nvCxnSpPr>
        <p:spPr>
          <a:xfrm>
            <a:off x="560578" y="6597354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TextBox 589">
            <a:extLst>
              <a:ext uri="{FF2B5EF4-FFF2-40B4-BE49-F238E27FC236}">
                <a16:creationId xmlns:a16="http://schemas.microsoft.com/office/drawing/2014/main" id="{0C888C75-4A45-7F4A-B298-F32365BFABD7}"/>
              </a:ext>
            </a:extLst>
          </p:cNvPr>
          <p:cNvSpPr txBox="1"/>
          <p:nvPr/>
        </p:nvSpPr>
        <p:spPr>
          <a:xfrm>
            <a:off x="444848" y="5705749"/>
            <a:ext cx="5556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판매액 대비 상금 비중 </a:t>
            </a:r>
            <a:r>
              <a:rPr kumimoji="1" lang="en-US" altLang="ko-KR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매년 총 판매액 대비 총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상금액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등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상금액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비중</a:t>
            </a:r>
            <a:endParaRPr kumimoji="1" lang="en-US" altLang="ko-KR" sz="14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판매액 대비 총 상금은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50%,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등 총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상금액은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24%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를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유지</a:t>
            </a:r>
            <a:endParaRPr kumimoji="1" lang="en-US" altLang="ko-KR" sz="14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(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자료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: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YTN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2019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년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12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월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11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일 기사내 통계자료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기획재정부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복권위원회</a:t>
            </a:r>
            <a:r>
              <a:rPr kumimoji="1" lang="en-US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kumimoji="1"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endParaRPr kumimoji="1" lang="ko-Kore-KR" altLang="en-US" sz="14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4C44A101-A256-7142-885A-42FDAE505E89}"/>
              </a:ext>
            </a:extLst>
          </p:cNvPr>
          <p:cNvSpPr txBox="1"/>
          <p:nvPr/>
        </p:nvSpPr>
        <p:spPr>
          <a:xfrm>
            <a:off x="736746" y="9521682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LOTTO</a:t>
            </a:r>
            <a:r>
              <a:rPr kumimoji="1" lang="ko-KR" altLang="en-US" sz="48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kumimoji="1" lang="en-US" altLang="ko-KR" sz="2400" b="1" dirty="0">
                <a:solidFill>
                  <a:srgbClr val="FCD4DF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6/45</a:t>
            </a:r>
            <a:endParaRPr kumimoji="1" lang="ko-Kore-KR" altLang="en-US" sz="4800" b="1" dirty="0">
              <a:solidFill>
                <a:srgbClr val="FCD4DF"/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504" name="직선 연결선[R] 503">
            <a:extLst>
              <a:ext uri="{FF2B5EF4-FFF2-40B4-BE49-F238E27FC236}">
                <a16:creationId xmlns:a16="http://schemas.microsoft.com/office/drawing/2014/main" id="{4E4BC9F4-9661-574C-BF7F-75B8E4863125}"/>
              </a:ext>
            </a:extLst>
          </p:cNvPr>
          <p:cNvCxnSpPr>
            <a:cxnSpLocks/>
          </p:cNvCxnSpPr>
          <p:nvPr/>
        </p:nvCxnSpPr>
        <p:spPr>
          <a:xfrm>
            <a:off x="556296" y="9625575"/>
            <a:ext cx="5420994" cy="5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378C61FB-9E86-6840-92FF-39A5FDBB2C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616"/>
          <a:stretch/>
        </p:blipFill>
        <p:spPr>
          <a:xfrm>
            <a:off x="469791" y="11174112"/>
            <a:ext cx="5482648" cy="52897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C2B614-5A55-FD42-9B96-0CB133062BCB}"/>
              </a:ext>
            </a:extLst>
          </p:cNvPr>
          <p:cNvSpPr/>
          <p:nvPr/>
        </p:nvSpPr>
        <p:spPr>
          <a:xfrm>
            <a:off x="518533" y="10527781"/>
            <a:ext cx="5607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쏘프라이즈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               </a:t>
            </a:r>
            <a:r>
              <a:rPr lang="ko-Kore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https://soprize.so/question/24</a:t>
            </a:r>
            <a:endParaRPr lang="en-US" altLang="ko-Kore-KR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lang="ko-KR" altLang="en-US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참고데이터</a:t>
            </a:r>
            <a:r>
              <a:rPr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 </a:t>
            </a:r>
            <a:r>
              <a:rPr lang="en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https://</a:t>
            </a:r>
            <a:r>
              <a:rPr lang="en" altLang="ko-KR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github.com</a:t>
            </a:r>
            <a:r>
              <a:rPr lang="en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/</a:t>
            </a:r>
            <a:r>
              <a:rPr lang="en" altLang="ko-KR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novathinker</a:t>
            </a:r>
            <a:r>
              <a:rPr lang="en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/</a:t>
            </a:r>
            <a:r>
              <a:rPr lang="en" altLang="ko-KR" sz="14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soprize</a:t>
            </a:r>
            <a:r>
              <a:rPr lang="en" altLang="ko-KR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/tree/main/lotto</a:t>
            </a:r>
            <a:r>
              <a:rPr lang="ko-KR" altLang="en-US" sz="14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 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54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281</Words>
  <Application>Microsoft Macintosh PowerPoint</Application>
  <PresentationFormat>와이드스크린</PresentationFormat>
  <Paragraphs>64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Binggrae Melona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21</cp:revision>
  <dcterms:created xsi:type="dcterms:W3CDTF">2021-04-27T00:30:29Z</dcterms:created>
  <dcterms:modified xsi:type="dcterms:W3CDTF">2021-04-27T11:02:43Z</dcterms:modified>
</cp:coreProperties>
</file>