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03F2-3C70-4864-BE70-53E4F87CC06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8CE6-5340-4005-8E77-B705B2895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11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03F2-3C70-4864-BE70-53E4F87CC06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8CE6-5340-4005-8E77-B705B2895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20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03F2-3C70-4864-BE70-53E4F87CC06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8CE6-5340-4005-8E77-B705B2895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75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03F2-3C70-4864-BE70-53E4F87CC06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8CE6-5340-4005-8E77-B705B2895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03F2-3C70-4864-BE70-53E4F87CC06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8CE6-5340-4005-8E77-B705B2895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10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03F2-3C70-4864-BE70-53E4F87CC06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8CE6-5340-4005-8E77-B705B2895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25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03F2-3C70-4864-BE70-53E4F87CC06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8CE6-5340-4005-8E77-B705B2895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65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03F2-3C70-4864-BE70-53E4F87CC06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8CE6-5340-4005-8E77-B705B2895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85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03F2-3C70-4864-BE70-53E4F87CC06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8CE6-5340-4005-8E77-B705B2895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03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03F2-3C70-4864-BE70-53E4F87CC06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8CE6-5340-4005-8E77-B705B2895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81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03F2-3C70-4864-BE70-53E4F87CC06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8CE6-5340-4005-8E77-B705B2895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55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03F2-3C70-4864-BE70-53E4F87CC06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B8CE6-5340-4005-8E77-B705B2895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28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Lab2 Problems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5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Lab2 for class 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 smtClean="0"/>
              <a:t>Please build two arrays which can push 8 values. The value of one array is “1” to “8”,  the other is “8” to “1”.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Add two arrays to one array 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56385" y="2196272"/>
            <a:ext cx="3079230" cy="547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4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46</Words>
  <Application>Microsoft Office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Lab2 Problems</vt:lpstr>
      <vt:lpstr>Lab2 for class 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</dc:creator>
  <cp:lastModifiedBy>lin</cp:lastModifiedBy>
  <cp:revision>7</cp:revision>
  <dcterms:created xsi:type="dcterms:W3CDTF">2018-10-04T09:02:15Z</dcterms:created>
  <dcterms:modified xsi:type="dcterms:W3CDTF">2018-10-04T10:58:58Z</dcterms:modified>
</cp:coreProperties>
</file>