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59" r:id="rId7"/>
    <p:sldId id="260" r:id="rId8"/>
    <p:sldId id="262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CC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37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2548" y="1787703"/>
            <a:ext cx="6996700" cy="1722260"/>
          </a:xfrm>
        </p:spPr>
        <p:txBody>
          <a:bodyPr anchor="b">
            <a:normAutofit/>
          </a:bodyPr>
          <a:lstStyle>
            <a:lvl1pPr algn="ctr">
              <a:defRPr sz="40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92548" y="3602038"/>
            <a:ext cx="6996700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74663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8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text </a:t>
            </a:r>
          </a:p>
        </p:txBody>
      </p:sp>
    </p:spTree>
    <p:extLst>
      <p:ext uri="{BB962C8B-B14F-4D97-AF65-F5344CB8AC3E}">
        <p14:creationId xmlns:p14="http://schemas.microsoft.com/office/powerpoint/2010/main" val="348790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8030" y="2414427"/>
            <a:ext cx="6549419" cy="2148048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6947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6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3pPr marL="1257300" indent="-34290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1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6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6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4C207-7A81-4737-8BB1-F773A1644F8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1.png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20E3B8-3F09-4658-9C67-C5E8B3BC7B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23" b="6061"/>
          <a:stretch/>
        </p:blipFill>
        <p:spPr>
          <a:xfrm>
            <a:off x="5408" y="0"/>
            <a:ext cx="8409709" cy="64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DEA0B5-D4C0-406D-803D-3392D2F97C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00" b="6061"/>
          <a:stretch/>
        </p:blipFill>
        <p:spPr>
          <a:xfrm>
            <a:off x="5292436" y="0"/>
            <a:ext cx="6939871" cy="648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9684" y="1829274"/>
            <a:ext cx="6899564" cy="172226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HASIL RANCANG BANGUN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9684" y="3643609"/>
            <a:ext cx="6899564" cy="1655762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ALAT PENDETEKSI TANAH LONGSOR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F4EA8A-C008-4E9B-BE68-905BC6ADE4E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23" b="75865"/>
          <a:stretch/>
        </p:blipFill>
        <p:spPr>
          <a:xfrm>
            <a:off x="3782290" y="-1"/>
            <a:ext cx="8409709" cy="165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43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20E3B8-3F09-4658-9C67-C5E8B3BC7B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23" b="6061"/>
          <a:stretch/>
        </p:blipFill>
        <p:spPr>
          <a:xfrm>
            <a:off x="5408" y="0"/>
            <a:ext cx="8409709" cy="64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DEA0B5-D4C0-406D-803D-3392D2F97C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00" b="6061"/>
          <a:stretch/>
        </p:blipFill>
        <p:spPr>
          <a:xfrm>
            <a:off x="5292436" y="0"/>
            <a:ext cx="6939871" cy="648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9684" y="1690724"/>
            <a:ext cx="6899564" cy="172226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TERIMA KASIH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9684" y="3505059"/>
            <a:ext cx="6899564" cy="1655762"/>
          </a:xfrm>
        </p:spPr>
        <p:txBody>
          <a:bodyPr>
            <a:normAutofit/>
          </a:bodyPr>
          <a:lstStyle/>
          <a:p>
            <a:pPr algn="ctr"/>
            <a:endParaRPr lang="en-US" sz="2400" dirty="0">
              <a:latin typeface="Arial Black" panose="020B0A04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F4EA8A-C008-4E9B-BE68-905BC6ADE4E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23" b="75865"/>
          <a:stretch/>
        </p:blipFill>
        <p:spPr>
          <a:xfrm>
            <a:off x="3782290" y="-1"/>
            <a:ext cx="8409709" cy="165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11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6538C4C-FCDE-4E8E-A1F8-624D72835479}"/>
              </a:ext>
            </a:extLst>
          </p:cNvPr>
          <p:cNvSpPr txBox="1">
            <a:spLocks/>
          </p:cNvSpPr>
          <p:nvPr/>
        </p:nvSpPr>
        <p:spPr>
          <a:xfrm>
            <a:off x="254002" y="414113"/>
            <a:ext cx="6730998" cy="77368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BLOK DIAGRAM SISTEM</a:t>
            </a:r>
            <a:endParaRPr lang="en-ID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31" name="Content Placeholder 6">
            <a:extLst>
              <a:ext uri="{FF2B5EF4-FFF2-40B4-BE49-F238E27FC236}">
                <a16:creationId xmlns:a16="http://schemas.microsoft.com/office/drawing/2014/main" id="{D0F247B3-F8B5-44EE-8ED1-229E8F2DC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14473"/>
            <a:ext cx="10390904" cy="32941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800" b="1" dirty="0">
                <a:latin typeface="Rockwell" panose="02060603020205020403" pitchFamily="18" charset="0"/>
              </a:rPr>
              <a:t>Gambar 1. </a:t>
            </a:r>
            <a:r>
              <a:rPr lang="en-US" sz="1800" dirty="0">
                <a:latin typeface="Rockwell" panose="02060603020205020403" pitchFamily="18" charset="0"/>
              </a:rPr>
              <a:t>Diagram </a:t>
            </a:r>
            <a:r>
              <a:rPr lang="en-US" sz="1800" dirty="0" err="1">
                <a:latin typeface="Rockwell" panose="02060603020205020403" pitchFamily="18" charset="0"/>
              </a:rPr>
              <a:t>blok</a:t>
            </a:r>
            <a:r>
              <a:rPr lang="en-US" sz="1800" dirty="0">
                <a:latin typeface="Rockwell" panose="02060603020205020403" pitchFamily="18" charset="0"/>
              </a:rPr>
              <a:t> </a:t>
            </a:r>
            <a:r>
              <a:rPr lang="en-US" sz="1800" dirty="0" err="1">
                <a:latin typeface="Rockwell" panose="02060603020205020403" pitchFamily="18" charset="0"/>
              </a:rPr>
              <a:t>sistem</a:t>
            </a:r>
            <a:r>
              <a:rPr lang="en-US" sz="1800" dirty="0">
                <a:latin typeface="Rockwell" panose="02060603020205020403" pitchFamily="18" charset="0"/>
              </a:rPr>
              <a:t> yang </a:t>
            </a:r>
            <a:r>
              <a:rPr lang="en-US" sz="1800" dirty="0" err="1">
                <a:latin typeface="Rockwell" panose="02060603020205020403" pitchFamily="18" charset="0"/>
              </a:rPr>
              <a:t>dibangun</a:t>
            </a:r>
            <a:r>
              <a:rPr lang="en-US" sz="1800" dirty="0">
                <a:latin typeface="Rockwell" panose="02060603020205020403" pitchFamily="18" charset="0"/>
              </a:rPr>
              <a:t>.</a:t>
            </a:r>
            <a:endParaRPr lang="en-ID" sz="1800" dirty="0">
              <a:latin typeface="Rockwell" panose="02060603020205020403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306EC5-611F-4617-A9F1-C8D8CD94E9FD}"/>
              </a:ext>
            </a:extLst>
          </p:cNvPr>
          <p:cNvSpPr/>
          <p:nvPr/>
        </p:nvSpPr>
        <p:spPr>
          <a:xfrm>
            <a:off x="1491342" y="3192486"/>
            <a:ext cx="1353787" cy="684000"/>
          </a:xfrm>
          <a:prstGeom prst="rect">
            <a:avLst/>
          </a:prstGeom>
          <a:solidFill>
            <a:srgbClr val="FFC000"/>
          </a:solidFill>
          <a:ln w="571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Sensor </a:t>
            </a:r>
            <a:r>
              <a:rPr 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Pergeseran</a:t>
            </a:r>
            <a:endParaRPr lang="en-ID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112070-93CE-4826-9277-23479250A054}"/>
              </a:ext>
            </a:extLst>
          </p:cNvPr>
          <p:cNvSpPr/>
          <p:nvPr/>
        </p:nvSpPr>
        <p:spPr>
          <a:xfrm>
            <a:off x="3287485" y="3192486"/>
            <a:ext cx="1353787" cy="684000"/>
          </a:xfrm>
          <a:prstGeom prst="rect">
            <a:avLst/>
          </a:prstGeom>
          <a:solidFill>
            <a:srgbClr val="FFC000"/>
          </a:solidFill>
          <a:ln w="571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Arduino Uno</a:t>
            </a:r>
            <a:endParaRPr lang="en-ID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440368-D669-47D3-A9DC-83C033DFBB15}"/>
              </a:ext>
            </a:extLst>
          </p:cNvPr>
          <p:cNvSpPr/>
          <p:nvPr/>
        </p:nvSpPr>
        <p:spPr>
          <a:xfrm>
            <a:off x="5090554" y="3192486"/>
            <a:ext cx="1353787" cy="684000"/>
          </a:xfrm>
          <a:prstGeom prst="rect">
            <a:avLst/>
          </a:prstGeom>
          <a:solidFill>
            <a:srgbClr val="FFC000"/>
          </a:solidFill>
          <a:ln w="571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SIM 900A</a:t>
            </a:r>
            <a:endParaRPr lang="en-ID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4CDEC1-FC01-4A8F-9E9D-7E8C750276A9}"/>
              </a:ext>
            </a:extLst>
          </p:cNvPr>
          <p:cNvSpPr/>
          <p:nvPr/>
        </p:nvSpPr>
        <p:spPr>
          <a:xfrm>
            <a:off x="7819893" y="3192486"/>
            <a:ext cx="1353787" cy="684000"/>
          </a:xfrm>
          <a:prstGeom prst="rect">
            <a:avLst/>
          </a:prstGeom>
          <a:solidFill>
            <a:srgbClr val="FFC000"/>
          </a:solidFill>
          <a:ln w="571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Server</a:t>
            </a:r>
            <a:endParaRPr lang="en-ID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9DDF83-44C7-4A54-8960-D17D4A64CC8F}"/>
              </a:ext>
            </a:extLst>
          </p:cNvPr>
          <p:cNvSpPr/>
          <p:nvPr/>
        </p:nvSpPr>
        <p:spPr>
          <a:xfrm>
            <a:off x="7819892" y="2043405"/>
            <a:ext cx="1353787" cy="684000"/>
          </a:xfrm>
          <a:prstGeom prst="rect">
            <a:avLst/>
          </a:prstGeom>
          <a:solidFill>
            <a:srgbClr val="FFC000"/>
          </a:solidFill>
          <a:ln w="571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Web Apps</a:t>
            </a:r>
            <a:endParaRPr lang="en-ID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A2674A-9919-4299-8BDD-3BD37817E4A9}"/>
              </a:ext>
            </a:extLst>
          </p:cNvPr>
          <p:cNvSpPr/>
          <p:nvPr/>
        </p:nvSpPr>
        <p:spPr>
          <a:xfrm>
            <a:off x="9875317" y="3192486"/>
            <a:ext cx="1353787" cy="684000"/>
          </a:xfrm>
          <a:prstGeom prst="rect">
            <a:avLst/>
          </a:prstGeom>
          <a:solidFill>
            <a:srgbClr val="FFC000"/>
          </a:solidFill>
          <a:ln w="571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Sistem</a:t>
            </a:r>
            <a:endParaRPr 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Basis Data</a:t>
            </a:r>
            <a:endParaRPr lang="en-ID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3D68A1-DF7F-4203-AD02-A4940D76201F}"/>
              </a:ext>
            </a:extLst>
          </p:cNvPr>
          <p:cNvSpPr/>
          <p:nvPr/>
        </p:nvSpPr>
        <p:spPr>
          <a:xfrm>
            <a:off x="5090554" y="4775863"/>
            <a:ext cx="1353787" cy="684000"/>
          </a:xfrm>
          <a:prstGeom prst="rect">
            <a:avLst/>
          </a:prstGeom>
          <a:solidFill>
            <a:srgbClr val="FFC000"/>
          </a:solidFill>
          <a:ln w="571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Baterai</a:t>
            </a:r>
            <a:endParaRPr lang="en-ID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68AC7E3-8224-4816-AC17-9ADDA84B3CE8}"/>
              </a:ext>
            </a:extLst>
          </p:cNvPr>
          <p:cNvSpPr/>
          <p:nvPr/>
        </p:nvSpPr>
        <p:spPr>
          <a:xfrm>
            <a:off x="3287484" y="4775863"/>
            <a:ext cx="1353787" cy="684000"/>
          </a:xfrm>
          <a:prstGeom prst="rect">
            <a:avLst/>
          </a:prstGeom>
          <a:solidFill>
            <a:srgbClr val="FFC000"/>
          </a:solidFill>
          <a:ln w="571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Inverter</a:t>
            </a:r>
            <a:endParaRPr lang="en-ID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A96D2C4-111D-4E7E-8643-54830D994216}"/>
              </a:ext>
            </a:extLst>
          </p:cNvPr>
          <p:cNvSpPr/>
          <p:nvPr/>
        </p:nvSpPr>
        <p:spPr>
          <a:xfrm>
            <a:off x="1484413" y="4777898"/>
            <a:ext cx="1353787" cy="684000"/>
          </a:xfrm>
          <a:prstGeom prst="rect">
            <a:avLst/>
          </a:prstGeom>
          <a:solidFill>
            <a:srgbClr val="FFC000"/>
          </a:solidFill>
          <a:ln w="571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Panel Surya</a:t>
            </a:r>
            <a:endParaRPr lang="en-ID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93216AF-CC96-4D1D-86E7-5E941BF5F649}"/>
              </a:ext>
            </a:extLst>
          </p:cNvPr>
          <p:cNvSpPr/>
          <p:nvPr/>
        </p:nvSpPr>
        <p:spPr>
          <a:xfrm>
            <a:off x="5090554" y="2286818"/>
            <a:ext cx="1353787" cy="684000"/>
          </a:xfrm>
          <a:prstGeom prst="rect">
            <a:avLst/>
          </a:prstGeom>
          <a:solidFill>
            <a:srgbClr val="FFC000"/>
          </a:solidFill>
          <a:ln w="571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Megaphone</a:t>
            </a:r>
            <a:endParaRPr lang="en-ID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9A40BC-A0AA-4157-888B-5D7105D7B161}"/>
              </a:ext>
            </a:extLst>
          </p:cNvPr>
          <p:cNvSpPr/>
          <p:nvPr/>
        </p:nvSpPr>
        <p:spPr>
          <a:xfrm>
            <a:off x="838200" y="1477966"/>
            <a:ext cx="6239494" cy="452897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sz="1600" b="1">
              <a:latin typeface="Rockwell" panose="02060603020205020403" pitchFamily="18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75EE4D0-0C83-4473-9450-46EBF3B514D9}"/>
              </a:ext>
            </a:extLst>
          </p:cNvPr>
          <p:cNvCxnSpPr>
            <a:stCxn id="40" idx="3"/>
            <a:endCxn id="39" idx="1"/>
          </p:cNvCxnSpPr>
          <p:nvPr/>
        </p:nvCxnSpPr>
        <p:spPr>
          <a:xfrm flipV="1">
            <a:off x="2838200" y="5117863"/>
            <a:ext cx="449284" cy="2035"/>
          </a:xfrm>
          <a:prstGeom prst="straightConnector1">
            <a:avLst/>
          </a:prstGeom>
          <a:ln w="38100">
            <a:solidFill>
              <a:srgbClr val="0000C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104AC13-C0C0-41D7-B331-CF5E94F21B2F}"/>
              </a:ext>
            </a:extLst>
          </p:cNvPr>
          <p:cNvCxnSpPr>
            <a:cxnSpLocks/>
            <a:stCxn id="39" idx="3"/>
            <a:endCxn id="38" idx="1"/>
          </p:cNvCxnSpPr>
          <p:nvPr/>
        </p:nvCxnSpPr>
        <p:spPr>
          <a:xfrm>
            <a:off x="4641271" y="5117863"/>
            <a:ext cx="449283" cy="0"/>
          </a:xfrm>
          <a:prstGeom prst="straightConnector1">
            <a:avLst/>
          </a:prstGeom>
          <a:ln w="38100">
            <a:solidFill>
              <a:srgbClr val="0000C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345609-7D84-4761-9B60-8BFD386D16FB}"/>
              </a:ext>
            </a:extLst>
          </p:cNvPr>
          <p:cNvCxnSpPr>
            <a:cxnSpLocks/>
            <a:stCxn id="38" idx="0"/>
            <a:endCxn id="34" idx="2"/>
          </p:cNvCxnSpPr>
          <p:nvPr/>
        </p:nvCxnSpPr>
        <p:spPr>
          <a:xfrm flipV="1">
            <a:off x="5767448" y="3876486"/>
            <a:ext cx="0" cy="899377"/>
          </a:xfrm>
          <a:prstGeom prst="straightConnector1">
            <a:avLst/>
          </a:prstGeom>
          <a:ln w="38100">
            <a:solidFill>
              <a:srgbClr val="0000C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26">
            <a:extLst>
              <a:ext uri="{FF2B5EF4-FFF2-40B4-BE49-F238E27FC236}">
                <a16:creationId xmlns:a16="http://schemas.microsoft.com/office/drawing/2014/main" id="{49A7BC1A-7384-48DE-9AD0-5D361E8FC0DE}"/>
              </a:ext>
            </a:extLst>
          </p:cNvPr>
          <p:cNvCxnSpPr>
            <a:cxnSpLocks/>
            <a:endCxn id="33" idx="2"/>
          </p:cNvCxnSpPr>
          <p:nvPr/>
        </p:nvCxnSpPr>
        <p:spPr>
          <a:xfrm rot="10800000">
            <a:off x="3964379" y="3876486"/>
            <a:ext cx="1809420" cy="449688"/>
          </a:xfrm>
          <a:prstGeom prst="bentConnector2">
            <a:avLst/>
          </a:prstGeom>
          <a:ln w="38100">
            <a:solidFill>
              <a:srgbClr val="0000C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6">
            <a:extLst>
              <a:ext uri="{FF2B5EF4-FFF2-40B4-BE49-F238E27FC236}">
                <a16:creationId xmlns:a16="http://schemas.microsoft.com/office/drawing/2014/main" id="{799B8A91-04A1-4886-A039-F6680234D69B}"/>
              </a:ext>
            </a:extLst>
          </p:cNvPr>
          <p:cNvCxnSpPr>
            <a:cxnSpLocks/>
            <a:endCxn id="41" idx="0"/>
          </p:cNvCxnSpPr>
          <p:nvPr/>
        </p:nvCxnSpPr>
        <p:spPr>
          <a:xfrm rot="5400000" flipH="1" flipV="1">
            <a:off x="2443770" y="1002496"/>
            <a:ext cx="2039356" cy="4608000"/>
          </a:xfrm>
          <a:prstGeom prst="bentConnector3">
            <a:avLst>
              <a:gd name="adj1" fmla="val 114572"/>
            </a:avLst>
          </a:prstGeom>
          <a:ln w="38100">
            <a:solidFill>
              <a:srgbClr val="0000C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7775F05-97DB-4A9D-A929-0F6822C9B5C4}"/>
              </a:ext>
            </a:extLst>
          </p:cNvPr>
          <p:cNvCxnSpPr>
            <a:cxnSpLocks/>
          </p:cNvCxnSpPr>
          <p:nvPr/>
        </p:nvCxnSpPr>
        <p:spPr>
          <a:xfrm>
            <a:off x="1159448" y="4326174"/>
            <a:ext cx="2804929" cy="0"/>
          </a:xfrm>
          <a:prstGeom prst="line">
            <a:avLst/>
          </a:prstGeom>
          <a:ln w="38100">
            <a:solidFill>
              <a:srgbClr val="0000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C3C609A-AF94-49F1-B2A2-78F63B8C3384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2845129" y="3534486"/>
            <a:ext cx="442356" cy="0"/>
          </a:xfrm>
          <a:prstGeom prst="straightConnector1">
            <a:avLst/>
          </a:prstGeom>
          <a:ln w="571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842A97C-C94F-4B3F-9B6B-E7DF125359EF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4641272" y="3534486"/>
            <a:ext cx="449282" cy="0"/>
          </a:xfrm>
          <a:prstGeom prst="straightConnector1">
            <a:avLst/>
          </a:prstGeom>
          <a:ln w="571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3">
            <a:extLst>
              <a:ext uri="{FF2B5EF4-FFF2-40B4-BE49-F238E27FC236}">
                <a16:creationId xmlns:a16="http://schemas.microsoft.com/office/drawing/2014/main" id="{6FAAA073-5A46-4C8A-A9B0-80D0E21EFA94}"/>
              </a:ext>
            </a:extLst>
          </p:cNvPr>
          <p:cNvCxnSpPr>
            <a:cxnSpLocks/>
            <a:stCxn id="33" idx="0"/>
            <a:endCxn id="41" idx="1"/>
          </p:cNvCxnSpPr>
          <p:nvPr/>
        </p:nvCxnSpPr>
        <p:spPr>
          <a:xfrm rot="5400000" flipH="1" flipV="1">
            <a:off x="4245632" y="2347565"/>
            <a:ext cx="563668" cy="1126175"/>
          </a:xfrm>
          <a:prstGeom prst="bentConnector2">
            <a:avLst/>
          </a:prstGeom>
          <a:ln w="571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AE1D696-5B52-48F8-BE7F-B1E2021B2F0D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6444341" y="3534486"/>
            <a:ext cx="1375552" cy="0"/>
          </a:xfrm>
          <a:prstGeom prst="straightConnector1">
            <a:avLst/>
          </a:prstGeom>
          <a:ln w="571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DFB2FB9-A6F9-47A6-86EC-2ED00FD91215}"/>
              </a:ext>
            </a:extLst>
          </p:cNvPr>
          <p:cNvCxnSpPr>
            <a:cxnSpLocks/>
            <a:stCxn id="35" idx="0"/>
            <a:endCxn id="36" idx="2"/>
          </p:cNvCxnSpPr>
          <p:nvPr/>
        </p:nvCxnSpPr>
        <p:spPr>
          <a:xfrm flipH="1" flipV="1">
            <a:off x="8496786" y="2727405"/>
            <a:ext cx="1" cy="465081"/>
          </a:xfrm>
          <a:prstGeom prst="straightConnector1">
            <a:avLst/>
          </a:prstGeom>
          <a:ln w="571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49CD805-9237-480B-80F4-9C1F6EB9428F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>
            <a:off x="9173680" y="3534486"/>
            <a:ext cx="701637" cy="0"/>
          </a:xfrm>
          <a:prstGeom prst="straightConnector1">
            <a:avLst/>
          </a:prstGeom>
          <a:ln w="57150">
            <a:solidFill>
              <a:srgbClr val="0000C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7F5672C4-F4BC-4080-8DC2-133859161C54}"/>
              </a:ext>
            </a:extLst>
          </p:cNvPr>
          <p:cNvSpPr txBox="1">
            <a:spLocks/>
          </p:cNvSpPr>
          <p:nvPr/>
        </p:nvSpPr>
        <p:spPr>
          <a:xfrm>
            <a:off x="838200" y="1488068"/>
            <a:ext cx="5860143" cy="368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b="1" dirty="0" err="1">
                <a:latin typeface="Rockwell" panose="02060603020205020403" pitchFamily="18" charset="0"/>
              </a:rPr>
              <a:t>Lokasi</a:t>
            </a:r>
            <a:r>
              <a:rPr lang="en-US" sz="1600" b="1" dirty="0">
                <a:latin typeface="Rockwell" panose="02060603020205020403" pitchFamily="18" charset="0"/>
              </a:rPr>
              <a:t> </a:t>
            </a:r>
            <a:r>
              <a:rPr lang="en-US" sz="1600" b="1" dirty="0" err="1">
                <a:latin typeface="Rockwell" panose="02060603020205020403" pitchFamily="18" charset="0"/>
              </a:rPr>
              <a:t>Pemantauan</a:t>
            </a:r>
            <a:endParaRPr lang="en-ID" sz="1600" b="1" dirty="0">
              <a:latin typeface="Rockwell" panose="02060603020205020403" pitchFamily="18" charset="0"/>
            </a:endParaRPr>
          </a:p>
        </p:txBody>
      </p:sp>
      <p:sp>
        <p:nvSpPr>
          <p:cNvPr id="56" name="Content Placeholder 6">
            <a:extLst>
              <a:ext uri="{FF2B5EF4-FFF2-40B4-BE49-F238E27FC236}">
                <a16:creationId xmlns:a16="http://schemas.microsoft.com/office/drawing/2014/main" id="{28DC5442-0680-48CE-BED4-CD67C7F18F93}"/>
              </a:ext>
            </a:extLst>
          </p:cNvPr>
          <p:cNvSpPr txBox="1">
            <a:spLocks/>
          </p:cNvSpPr>
          <p:nvPr/>
        </p:nvSpPr>
        <p:spPr>
          <a:xfrm>
            <a:off x="7398941" y="4921776"/>
            <a:ext cx="3830163" cy="1082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>
                <a:latin typeface="Rockwell" panose="02060603020205020403" pitchFamily="18" charset="0"/>
              </a:rPr>
              <a:t>Keterangan</a:t>
            </a:r>
            <a:r>
              <a:rPr lang="en-US" sz="1600" b="1" dirty="0">
                <a:latin typeface="Rockwell" panose="02060603020205020403" pitchFamily="18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625475" algn="l"/>
              </a:tabLst>
            </a:pPr>
            <a:r>
              <a:rPr lang="en-ID" sz="1600" dirty="0">
                <a:latin typeface="Rockwell" panose="02060603020205020403" pitchFamily="18" charset="0"/>
              </a:rPr>
              <a:t>	: </a:t>
            </a:r>
            <a:r>
              <a:rPr lang="en-ID" sz="1600" dirty="0" err="1">
                <a:latin typeface="Rockwell" panose="02060603020205020403" pitchFamily="18" charset="0"/>
              </a:rPr>
              <a:t>Aliran</a:t>
            </a:r>
            <a:r>
              <a:rPr lang="en-ID" sz="1600" dirty="0">
                <a:latin typeface="Rockwell" panose="02060603020205020403" pitchFamily="18" charset="0"/>
              </a:rPr>
              <a:t> </a:t>
            </a:r>
            <a:r>
              <a:rPr lang="en-ID" sz="1600" dirty="0" err="1">
                <a:latin typeface="Rockwell" panose="02060603020205020403" pitchFamily="18" charset="0"/>
              </a:rPr>
              <a:t>suplai</a:t>
            </a:r>
            <a:r>
              <a:rPr lang="en-ID" sz="1600" dirty="0">
                <a:latin typeface="Rockwell" panose="02060603020205020403" pitchFamily="18" charset="0"/>
              </a:rPr>
              <a:t> </a:t>
            </a:r>
            <a:r>
              <a:rPr lang="en-ID" sz="1600" dirty="0" err="1">
                <a:latin typeface="Rockwell" panose="02060603020205020403" pitchFamily="18" charset="0"/>
              </a:rPr>
              <a:t>listrik</a:t>
            </a:r>
            <a:endParaRPr lang="en-ID" sz="1600" dirty="0">
              <a:latin typeface="Rockwell" panose="02060603020205020403" pitchFamily="18" charset="0"/>
            </a:endParaRPr>
          </a:p>
          <a:p>
            <a:pPr marL="0" indent="0">
              <a:buFont typeface="Arial" panose="020B0604020202020204" pitchFamily="34" charset="0"/>
              <a:buNone/>
              <a:tabLst>
                <a:tab pos="625475" algn="l"/>
              </a:tabLst>
            </a:pPr>
            <a:r>
              <a:rPr lang="en-ID" sz="1600" dirty="0">
                <a:latin typeface="Rockwell" panose="02060603020205020403" pitchFamily="18" charset="0"/>
              </a:rPr>
              <a:t>	: </a:t>
            </a:r>
            <a:r>
              <a:rPr lang="en-ID" sz="1600" dirty="0" err="1">
                <a:latin typeface="Rockwell" panose="02060603020205020403" pitchFamily="18" charset="0"/>
              </a:rPr>
              <a:t>Aliran</a:t>
            </a:r>
            <a:r>
              <a:rPr lang="en-ID" sz="1600" dirty="0">
                <a:latin typeface="Rockwell" panose="02060603020205020403" pitchFamily="18" charset="0"/>
              </a:rPr>
              <a:t> data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DD8D2D2-0C0D-4399-BE90-9E17D6054BAA}"/>
              </a:ext>
            </a:extLst>
          </p:cNvPr>
          <p:cNvCxnSpPr>
            <a:cxnSpLocks/>
          </p:cNvCxnSpPr>
          <p:nvPr/>
        </p:nvCxnSpPr>
        <p:spPr>
          <a:xfrm>
            <a:off x="7521631" y="5453143"/>
            <a:ext cx="449283" cy="0"/>
          </a:xfrm>
          <a:prstGeom prst="straightConnector1">
            <a:avLst/>
          </a:prstGeom>
          <a:ln w="38100">
            <a:solidFill>
              <a:srgbClr val="0000CC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635761E-F92F-4943-960A-6AD9BC899B79}"/>
              </a:ext>
            </a:extLst>
          </p:cNvPr>
          <p:cNvCxnSpPr>
            <a:cxnSpLocks/>
          </p:cNvCxnSpPr>
          <p:nvPr/>
        </p:nvCxnSpPr>
        <p:spPr>
          <a:xfrm>
            <a:off x="7521631" y="5744286"/>
            <a:ext cx="449282" cy="0"/>
          </a:xfrm>
          <a:prstGeom prst="straightConnector1">
            <a:avLst/>
          </a:prstGeom>
          <a:ln w="57150"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192AC0CC-C8CB-4995-A9B0-683D0EEAE508}"/>
              </a:ext>
            </a:extLst>
          </p:cNvPr>
          <p:cNvSpPr/>
          <p:nvPr/>
        </p:nvSpPr>
        <p:spPr>
          <a:xfrm>
            <a:off x="11776369" y="6442369"/>
            <a:ext cx="415631" cy="415631"/>
          </a:xfrm>
          <a:prstGeom prst="ellipse">
            <a:avLst/>
          </a:prstGeom>
          <a:solidFill>
            <a:srgbClr val="FFC000"/>
          </a:solidFill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  <a:endParaRPr lang="en-ID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21410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6538C4C-FCDE-4E8E-A1F8-624D72835479}"/>
              </a:ext>
            </a:extLst>
          </p:cNvPr>
          <p:cNvSpPr txBox="1">
            <a:spLocks/>
          </p:cNvSpPr>
          <p:nvPr/>
        </p:nvSpPr>
        <p:spPr>
          <a:xfrm>
            <a:off x="254002" y="414113"/>
            <a:ext cx="6730998" cy="77368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DIAGRAM RELASI ENTITAS BASIS DATA</a:t>
            </a:r>
            <a:endParaRPr lang="en-ID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31" name="Content Placeholder 6">
            <a:extLst>
              <a:ext uri="{FF2B5EF4-FFF2-40B4-BE49-F238E27FC236}">
                <a16:creationId xmlns:a16="http://schemas.microsoft.com/office/drawing/2014/main" id="{D0F247B3-F8B5-44EE-8ED1-229E8F2DC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8199"/>
            <a:ext cx="10390904" cy="32941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800" b="1" dirty="0">
                <a:latin typeface="Rockwell" panose="02060603020205020403" pitchFamily="18" charset="0"/>
              </a:rPr>
              <a:t>Gambar 2. </a:t>
            </a:r>
            <a:r>
              <a:rPr lang="en-US" sz="1800" dirty="0">
                <a:latin typeface="Rockwell" panose="02060603020205020403" pitchFamily="18" charset="0"/>
              </a:rPr>
              <a:t>Diagram </a:t>
            </a:r>
            <a:r>
              <a:rPr lang="en-US" sz="1800" dirty="0" err="1">
                <a:latin typeface="Rockwell" panose="02060603020205020403" pitchFamily="18" charset="0"/>
              </a:rPr>
              <a:t>sistem</a:t>
            </a:r>
            <a:r>
              <a:rPr lang="en-US" sz="1800" dirty="0">
                <a:latin typeface="Rockwell" panose="02060603020205020403" pitchFamily="18" charset="0"/>
              </a:rPr>
              <a:t> basis data yang </a:t>
            </a:r>
            <a:r>
              <a:rPr lang="en-US" sz="1800" dirty="0" err="1">
                <a:latin typeface="Rockwell" panose="02060603020205020403" pitchFamily="18" charset="0"/>
              </a:rPr>
              <a:t>dibangun</a:t>
            </a:r>
            <a:r>
              <a:rPr lang="en-US" sz="1800" dirty="0">
                <a:latin typeface="Rockwell" panose="02060603020205020403" pitchFamily="18" charset="0"/>
              </a:rPr>
              <a:t>.</a:t>
            </a:r>
            <a:endParaRPr lang="en-ID" sz="1800" dirty="0">
              <a:latin typeface="Rockwell" panose="02060603020205020403" pitchFamily="18" charset="0"/>
            </a:endParaRPr>
          </a:p>
        </p:txBody>
      </p:sp>
      <p:pic>
        <p:nvPicPr>
          <p:cNvPr id="59" name="Content Placeholder 14">
            <a:extLst>
              <a:ext uri="{FF2B5EF4-FFF2-40B4-BE49-F238E27FC236}">
                <a16:creationId xmlns:a16="http://schemas.microsoft.com/office/drawing/2014/main" id="{00989A1B-C3AA-4F71-8D6F-5F0C4D7AB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0710"/>
            <a:ext cx="10058400" cy="2209359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FEC527E4-49CB-4F0C-8292-46BAC5449016}"/>
              </a:ext>
            </a:extLst>
          </p:cNvPr>
          <p:cNvSpPr/>
          <p:nvPr/>
        </p:nvSpPr>
        <p:spPr>
          <a:xfrm>
            <a:off x="11776369" y="6442369"/>
            <a:ext cx="415631" cy="415631"/>
          </a:xfrm>
          <a:prstGeom prst="ellipse">
            <a:avLst/>
          </a:prstGeom>
          <a:solidFill>
            <a:srgbClr val="FFC000"/>
          </a:solidFill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  <a:endParaRPr lang="en-ID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03914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7F7528-5C5A-482B-AC2D-DD6C052D318F}"/>
              </a:ext>
            </a:extLst>
          </p:cNvPr>
          <p:cNvSpPr/>
          <p:nvPr/>
        </p:nvSpPr>
        <p:spPr>
          <a:xfrm>
            <a:off x="0" y="0"/>
            <a:ext cx="12192000" cy="6442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538C4C-FCDE-4E8E-A1F8-624D72835479}"/>
              </a:ext>
            </a:extLst>
          </p:cNvPr>
          <p:cNvSpPr txBox="1">
            <a:spLocks/>
          </p:cNvSpPr>
          <p:nvPr/>
        </p:nvSpPr>
        <p:spPr>
          <a:xfrm>
            <a:off x="254001" y="178583"/>
            <a:ext cx="9638143" cy="77368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DETAIL ALAT PENDETEKSI LONGSOR</a:t>
            </a:r>
            <a:endParaRPr lang="en-ID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EC527E4-49CB-4F0C-8292-46BAC5449016}"/>
              </a:ext>
            </a:extLst>
          </p:cNvPr>
          <p:cNvSpPr/>
          <p:nvPr/>
        </p:nvSpPr>
        <p:spPr>
          <a:xfrm>
            <a:off x="11776369" y="6442369"/>
            <a:ext cx="415631" cy="415631"/>
          </a:xfrm>
          <a:prstGeom prst="ellipse">
            <a:avLst/>
          </a:prstGeom>
          <a:solidFill>
            <a:srgbClr val="FFC000"/>
          </a:solidFill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r>
            <a:endParaRPr lang="en-ID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226605-F89B-4BDE-96C1-E7E9C4841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469" y="899274"/>
            <a:ext cx="1985819" cy="494416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4C1A7C-CC83-4BF2-8A12-44A804D9FA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9616" y="910219"/>
            <a:ext cx="3648584" cy="494416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89B49B-E6EC-416E-A740-E69E322E2B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9430" y="899272"/>
            <a:ext cx="4201111" cy="494416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79D8A87-D7C6-464B-BA4E-6291CA534FA2}"/>
              </a:ext>
            </a:extLst>
          </p:cNvPr>
          <p:cNvSpPr txBox="1">
            <a:spLocks/>
          </p:cNvSpPr>
          <p:nvPr/>
        </p:nvSpPr>
        <p:spPr>
          <a:xfrm>
            <a:off x="614469" y="5947782"/>
            <a:ext cx="11054401" cy="4945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latin typeface="Rockwell" panose="02060603020205020403" pitchFamily="18" charset="0"/>
              </a:rPr>
              <a:t>Gambar 3. </a:t>
            </a:r>
            <a:r>
              <a:rPr lang="en-US" sz="1800" dirty="0">
                <a:latin typeface="Rockwell" panose="02060603020205020403" pitchFamily="18" charset="0"/>
              </a:rPr>
              <a:t>Detail </a:t>
            </a:r>
            <a:r>
              <a:rPr lang="en-US" sz="1800" dirty="0" err="1">
                <a:latin typeface="Rockwell" panose="02060603020205020403" pitchFamily="18" charset="0"/>
              </a:rPr>
              <a:t>alat</a:t>
            </a:r>
            <a:r>
              <a:rPr lang="en-US" sz="1800" dirty="0">
                <a:latin typeface="Rockwell" panose="02060603020205020403" pitchFamily="18" charset="0"/>
              </a:rPr>
              <a:t> </a:t>
            </a:r>
            <a:r>
              <a:rPr lang="en-US" sz="1800" dirty="0" err="1">
                <a:latin typeface="Rockwell" panose="02060603020205020403" pitchFamily="18" charset="0"/>
              </a:rPr>
              <a:t>pendeteksi</a:t>
            </a:r>
            <a:r>
              <a:rPr lang="en-US" sz="1800" dirty="0">
                <a:latin typeface="Rockwell" panose="02060603020205020403" pitchFamily="18" charset="0"/>
              </a:rPr>
              <a:t> </a:t>
            </a:r>
            <a:r>
              <a:rPr lang="en-US" sz="1800" dirty="0" err="1">
                <a:latin typeface="Rockwell" panose="02060603020205020403" pitchFamily="18" charset="0"/>
              </a:rPr>
              <a:t>longsor</a:t>
            </a:r>
            <a:r>
              <a:rPr lang="en-US" sz="1800" dirty="0">
                <a:latin typeface="Rockwell" panose="02060603020205020403" pitchFamily="18" charset="0"/>
              </a:rPr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A5032-6CC0-49BD-9981-AC28FA724EAB}"/>
              </a:ext>
            </a:extLst>
          </p:cNvPr>
          <p:cNvSpPr/>
          <p:nvPr/>
        </p:nvSpPr>
        <p:spPr>
          <a:xfrm>
            <a:off x="9927816" y="5062430"/>
            <a:ext cx="1741054" cy="1032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621487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7F7528-5C5A-482B-AC2D-DD6C052D318F}"/>
              </a:ext>
            </a:extLst>
          </p:cNvPr>
          <p:cNvSpPr/>
          <p:nvPr/>
        </p:nvSpPr>
        <p:spPr>
          <a:xfrm>
            <a:off x="0" y="0"/>
            <a:ext cx="12192000" cy="6442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538C4C-FCDE-4E8E-A1F8-624D72835479}"/>
              </a:ext>
            </a:extLst>
          </p:cNvPr>
          <p:cNvSpPr txBox="1">
            <a:spLocks/>
          </p:cNvSpPr>
          <p:nvPr/>
        </p:nvSpPr>
        <p:spPr>
          <a:xfrm>
            <a:off x="254001" y="178583"/>
            <a:ext cx="9638143" cy="77368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DETAIL ALAT PENDETEKSI LONGSOR</a:t>
            </a:r>
            <a:endParaRPr lang="en-ID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EC527E4-49CB-4F0C-8292-46BAC5449016}"/>
              </a:ext>
            </a:extLst>
          </p:cNvPr>
          <p:cNvSpPr/>
          <p:nvPr/>
        </p:nvSpPr>
        <p:spPr>
          <a:xfrm>
            <a:off x="11776369" y="6442369"/>
            <a:ext cx="415631" cy="415631"/>
          </a:xfrm>
          <a:prstGeom prst="ellipse">
            <a:avLst/>
          </a:prstGeom>
          <a:solidFill>
            <a:srgbClr val="FFC000"/>
          </a:solidFill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4</a:t>
            </a:r>
            <a:endParaRPr lang="en-ID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79D8A87-D7C6-464B-BA4E-6291CA534FA2}"/>
              </a:ext>
            </a:extLst>
          </p:cNvPr>
          <p:cNvSpPr txBox="1">
            <a:spLocks/>
          </p:cNvSpPr>
          <p:nvPr/>
        </p:nvSpPr>
        <p:spPr>
          <a:xfrm>
            <a:off x="254001" y="3994286"/>
            <a:ext cx="6074588" cy="77143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latin typeface="Rockwell" panose="02060603020205020403" pitchFamily="18" charset="0"/>
              </a:rPr>
              <a:t>Gambar 4. </a:t>
            </a:r>
            <a:r>
              <a:rPr lang="en-US" sz="1800" dirty="0">
                <a:latin typeface="Rockwell" panose="02060603020205020403" pitchFamily="18" charset="0"/>
              </a:rPr>
              <a:t>Detail </a:t>
            </a:r>
            <a:r>
              <a:rPr lang="en-US" sz="1800" dirty="0" err="1">
                <a:latin typeface="Rockwell" panose="02060603020205020403" pitchFamily="18" charset="0"/>
              </a:rPr>
              <a:t>alat</a:t>
            </a:r>
            <a:r>
              <a:rPr lang="en-US" sz="1800" dirty="0">
                <a:latin typeface="Rockwell" panose="02060603020205020403" pitchFamily="18" charset="0"/>
              </a:rPr>
              <a:t> </a:t>
            </a:r>
            <a:r>
              <a:rPr lang="en-US" sz="1800" dirty="0" err="1">
                <a:latin typeface="Rockwell" panose="02060603020205020403" pitchFamily="18" charset="0"/>
              </a:rPr>
              <a:t>pendeteksi</a:t>
            </a:r>
            <a:r>
              <a:rPr lang="en-US" sz="1800" dirty="0">
                <a:latin typeface="Rockwell" panose="02060603020205020403" pitchFamily="18" charset="0"/>
              </a:rPr>
              <a:t> </a:t>
            </a:r>
            <a:r>
              <a:rPr lang="en-US" sz="1800" dirty="0" err="1">
                <a:latin typeface="Rockwell" panose="02060603020205020403" pitchFamily="18" charset="0"/>
              </a:rPr>
              <a:t>longsor</a:t>
            </a:r>
            <a:r>
              <a:rPr lang="en-US" sz="1800" dirty="0">
                <a:latin typeface="Rockwell" panose="02060603020205020403" pitchFamily="18" charset="0"/>
              </a:rPr>
              <a:t> </a:t>
            </a:r>
            <a:r>
              <a:rPr lang="en-US" sz="1800" dirty="0" err="1">
                <a:latin typeface="Rockwell" panose="02060603020205020403" pitchFamily="18" charset="0"/>
              </a:rPr>
              <a:t>bagian</a:t>
            </a:r>
            <a:r>
              <a:rPr lang="en-US" sz="1800" dirty="0">
                <a:latin typeface="Rockwell" panose="02060603020205020403" pitchFamily="18" charset="0"/>
              </a:rPr>
              <a:t> </a:t>
            </a:r>
            <a:r>
              <a:rPr lang="en-US" sz="1800" dirty="0" err="1">
                <a:latin typeface="Rockwell" panose="02060603020205020403" pitchFamily="18" charset="0"/>
              </a:rPr>
              <a:t>tampak</a:t>
            </a:r>
            <a:r>
              <a:rPr lang="en-US" sz="1800" dirty="0">
                <a:latin typeface="Rockwell" panose="02060603020205020403" pitchFamily="18" charset="0"/>
              </a:rPr>
              <a:t> </a:t>
            </a:r>
            <a:r>
              <a:rPr lang="en-US" sz="1800" dirty="0" err="1">
                <a:latin typeface="Rockwell" panose="02060603020205020403" pitchFamily="18" charset="0"/>
              </a:rPr>
              <a:t>atas</a:t>
            </a:r>
            <a:r>
              <a:rPr lang="en-US" sz="1800" dirty="0">
                <a:latin typeface="Rockwell" panose="02060603020205020403" pitchFamily="18" charset="0"/>
              </a:rPr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A5032-6CC0-49BD-9981-AC28FA724EAB}"/>
              </a:ext>
            </a:extLst>
          </p:cNvPr>
          <p:cNvSpPr/>
          <p:nvPr/>
        </p:nvSpPr>
        <p:spPr>
          <a:xfrm>
            <a:off x="9927816" y="4840753"/>
            <a:ext cx="1741054" cy="1032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3DAE50-BE47-424B-B271-517AC3731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5631" y="952267"/>
            <a:ext cx="5680369" cy="30101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5C130E-CD31-44EA-A1D5-166379AF87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28589" y="2005208"/>
            <a:ext cx="5340281" cy="3523710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A4B901BF-4F8F-4459-9CE2-BE26D918420D}"/>
              </a:ext>
            </a:extLst>
          </p:cNvPr>
          <p:cNvSpPr txBox="1">
            <a:spLocks/>
          </p:cNvSpPr>
          <p:nvPr/>
        </p:nvSpPr>
        <p:spPr>
          <a:xfrm>
            <a:off x="6328589" y="5528917"/>
            <a:ext cx="5340281" cy="5899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latin typeface="Rockwell" panose="02060603020205020403" pitchFamily="18" charset="0"/>
              </a:rPr>
              <a:t>Gambar 5. </a:t>
            </a:r>
            <a:r>
              <a:rPr lang="en-US" sz="1800" dirty="0">
                <a:latin typeface="Rockwell" panose="02060603020205020403" pitchFamily="18" charset="0"/>
              </a:rPr>
              <a:t>Detail </a:t>
            </a:r>
            <a:r>
              <a:rPr lang="en-US" sz="1800" i="1" dirty="0">
                <a:latin typeface="Rockwell" panose="02060603020205020403" pitchFamily="18" charset="0"/>
              </a:rPr>
              <a:t>panel box</a:t>
            </a:r>
            <a:r>
              <a:rPr lang="en-US" sz="1800" dirty="0">
                <a:latin typeface="Rockwell" panose="02060603020205020403" pitchFamily="18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D18427-66DA-4917-9C3F-16864D7B3EB5}"/>
              </a:ext>
            </a:extLst>
          </p:cNvPr>
          <p:cNvSpPr/>
          <p:nvPr/>
        </p:nvSpPr>
        <p:spPr>
          <a:xfrm>
            <a:off x="6328589" y="1828796"/>
            <a:ext cx="5447780" cy="4290116"/>
          </a:xfrm>
          <a:prstGeom prst="rect">
            <a:avLst/>
          </a:prstGeom>
          <a:noFill/>
          <a:ln w="381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058654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6538C4C-FCDE-4E8E-A1F8-624D72835479}"/>
              </a:ext>
            </a:extLst>
          </p:cNvPr>
          <p:cNvSpPr txBox="1">
            <a:spLocks/>
          </p:cNvSpPr>
          <p:nvPr/>
        </p:nvSpPr>
        <p:spPr>
          <a:xfrm>
            <a:off x="254002" y="414113"/>
            <a:ext cx="7013072" cy="77368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HASIL RANCANG BANGUN</a:t>
            </a:r>
            <a:endParaRPr lang="en-ID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7" name="Rounded Rectangle 16">
            <a:extLst>
              <a:ext uri="{FF2B5EF4-FFF2-40B4-BE49-F238E27FC236}">
                <a16:creationId xmlns:a16="http://schemas.microsoft.com/office/drawing/2014/main" id="{2EA3AF31-245A-44B6-85C7-B3A97D94D9B6}"/>
              </a:ext>
            </a:extLst>
          </p:cNvPr>
          <p:cNvSpPr/>
          <p:nvPr/>
        </p:nvSpPr>
        <p:spPr>
          <a:xfrm>
            <a:off x="1794964" y="1424038"/>
            <a:ext cx="3719286" cy="91263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Panel Surya</a:t>
            </a:r>
            <a:r>
              <a:rPr lang="id-ID" dirty="0">
                <a:solidFill>
                  <a:schemeClr val="tx1"/>
                </a:solidFill>
                <a:latin typeface="ROCKWELL" panose="02060603020205020403" pitchFamily="18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ROCKWELL" panose="02060603020205020403" pitchFamily="18" charset="0"/>
              </a:rPr>
              <a:t>komponen</a:t>
            </a:r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CKWELL" panose="02060603020205020403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CKWELL" panose="02060603020205020403" pitchFamily="18" charset="0"/>
              </a:rPr>
              <a:t>menyuplai</a:t>
            </a:r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CKWELL" panose="02060603020205020403" pitchFamily="18" charset="0"/>
              </a:rPr>
              <a:t>energi</a:t>
            </a:r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CKWELL" panose="02060603020205020403" pitchFamily="18" charset="0"/>
              </a:rPr>
              <a:t>listrik</a:t>
            </a:r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CKWELL" panose="02060603020205020403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CKWELL" panose="02060603020205020403" pitchFamily="18" charset="0"/>
              </a:rPr>
              <a:t>hasil</a:t>
            </a:r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CKWELL" panose="02060603020205020403" pitchFamily="18" charset="0"/>
              </a:rPr>
              <a:t>konversi</a:t>
            </a:r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CKWELL" panose="02060603020205020403" pitchFamily="18" charset="0"/>
              </a:rPr>
              <a:t>sinar</a:t>
            </a:r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CKWELL" panose="02060603020205020403" pitchFamily="18" charset="0"/>
              </a:rPr>
              <a:t>matahari</a:t>
            </a:r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.</a:t>
            </a:r>
            <a:endParaRPr lang="id-ID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4F594F6-3782-4C43-A485-54795ACFAC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857" y="1202311"/>
            <a:ext cx="3946060" cy="525812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DBDB79F-6D7B-4872-AD81-C2630D5551C3}"/>
              </a:ext>
            </a:extLst>
          </p:cNvPr>
          <p:cNvSpPr/>
          <p:nvPr/>
        </p:nvSpPr>
        <p:spPr>
          <a:xfrm>
            <a:off x="1587148" y="1209955"/>
            <a:ext cx="415631" cy="415631"/>
          </a:xfrm>
          <a:prstGeom prst="ellipse">
            <a:avLst/>
          </a:prstGeom>
          <a:solidFill>
            <a:srgbClr val="FFC000"/>
          </a:solidFill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  <a:endParaRPr lang="en-ID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464458-F357-41B9-A5F0-7E2871D7FA83}"/>
              </a:ext>
            </a:extLst>
          </p:cNvPr>
          <p:cNvCxnSpPr>
            <a:cxnSpLocks/>
            <a:stCxn id="14" idx="1"/>
            <a:endCxn id="15" idx="3"/>
          </p:cNvCxnSpPr>
          <p:nvPr/>
        </p:nvCxnSpPr>
        <p:spPr>
          <a:xfrm flipH="1" flipV="1">
            <a:off x="5514251" y="3214331"/>
            <a:ext cx="2071189" cy="8481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437F08-1B4C-4D82-874D-617BB94BD677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flipH="1">
            <a:off x="5514250" y="1880356"/>
            <a:ext cx="112708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3782B7E-7821-4A32-B38B-8BF1EEAFB06C}"/>
              </a:ext>
            </a:extLst>
          </p:cNvPr>
          <p:cNvSpPr/>
          <p:nvPr/>
        </p:nvSpPr>
        <p:spPr>
          <a:xfrm>
            <a:off x="6641339" y="1291330"/>
            <a:ext cx="2128489" cy="1178052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75A61C7F-C658-4229-A2C6-C1535C80B1B3}"/>
              </a:ext>
            </a:extLst>
          </p:cNvPr>
          <p:cNvSpPr txBox="1">
            <a:spLocks/>
          </p:cNvSpPr>
          <p:nvPr/>
        </p:nvSpPr>
        <p:spPr>
          <a:xfrm>
            <a:off x="1794965" y="5749459"/>
            <a:ext cx="3719286" cy="709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latin typeface="Rockwell" panose="02060603020205020403" pitchFamily="18" charset="0"/>
              </a:rPr>
              <a:t>Gambar 5. </a:t>
            </a:r>
            <a:r>
              <a:rPr lang="en-US" sz="1800" dirty="0" err="1">
                <a:latin typeface="Rockwell" panose="02060603020205020403" pitchFamily="18" charset="0"/>
              </a:rPr>
              <a:t>Alat</a:t>
            </a:r>
            <a:r>
              <a:rPr lang="en-US" sz="1800" dirty="0">
                <a:latin typeface="Rockwell" panose="02060603020205020403" pitchFamily="18" charset="0"/>
              </a:rPr>
              <a:t> </a:t>
            </a:r>
            <a:r>
              <a:rPr lang="en-US" sz="1800" dirty="0" err="1">
                <a:latin typeface="Rockwell" panose="02060603020205020403" pitchFamily="18" charset="0"/>
              </a:rPr>
              <a:t>sistem</a:t>
            </a:r>
            <a:r>
              <a:rPr lang="en-US" sz="1800" dirty="0">
                <a:latin typeface="Rockwell" panose="02060603020205020403" pitchFamily="18" charset="0"/>
              </a:rPr>
              <a:t> EWS.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i="1" dirty="0" err="1">
                <a:latin typeface="Rockwell" panose="02060603020205020403" pitchFamily="18" charset="0"/>
              </a:rPr>
              <a:t>Sumber</a:t>
            </a:r>
            <a:r>
              <a:rPr lang="en-US" sz="1800" i="1" dirty="0">
                <a:latin typeface="Rockwell" panose="02060603020205020403" pitchFamily="18" charset="0"/>
              </a:rPr>
              <a:t> : </a:t>
            </a:r>
            <a:r>
              <a:rPr lang="en-US" sz="1800" i="1" dirty="0" err="1">
                <a:latin typeface="Rockwell" panose="02060603020205020403" pitchFamily="18" charset="0"/>
              </a:rPr>
              <a:t>Dokumentasi</a:t>
            </a:r>
            <a:r>
              <a:rPr lang="en-US" sz="1800" i="1" dirty="0">
                <a:latin typeface="Rockwell" panose="02060603020205020403" pitchFamily="18" charset="0"/>
              </a:rPr>
              <a:t> </a:t>
            </a:r>
            <a:r>
              <a:rPr lang="en-US" sz="1800" i="1" dirty="0" err="1">
                <a:latin typeface="Rockwell" panose="02060603020205020403" pitchFamily="18" charset="0"/>
              </a:rPr>
              <a:t>Pribadi</a:t>
            </a:r>
            <a:endParaRPr lang="en-ID" sz="1800" i="1" dirty="0">
              <a:latin typeface="Rockwell" panose="02060603020205020403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DFC378-7684-4A32-9A55-138FD137DA8F}"/>
              </a:ext>
            </a:extLst>
          </p:cNvPr>
          <p:cNvSpPr/>
          <p:nvPr/>
        </p:nvSpPr>
        <p:spPr>
          <a:xfrm>
            <a:off x="7585440" y="3816859"/>
            <a:ext cx="676894" cy="49132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556664B7-215F-46D0-9616-344385283B0C}"/>
              </a:ext>
            </a:extLst>
          </p:cNvPr>
          <p:cNvSpPr/>
          <p:nvPr/>
        </p:nvSpPr>
        <p:spPr>
          <a:xfrm>
            <a:off x="1794965" y="2708005"/>
            <a:ext cx="3719286" cy="101265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Megaphone</a:t>
            </a:r>
            <a:r>
              <a:rPr lang="id-ID" dirty="0">
                <a:solidFill>
                  <a:schemeClr val="tx1"/>
                </a:solidFill>
                <a:latin typeface="ROCKWELL" panose="02060603020205020403" pitchFamily="18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ROCKWELL" panose="02060603020205020403" pitchFamily="18" charset="0"/>
              </a:rPr>
              <a:t>komponen</a:t>
            </a:r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CKWELL" panose="02060603020205020403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CKWELL" panose="02060603020205020403" pitchFamily="18" charset="0"/>
              </a:rPr>
              <a:t>memberikan</a:t>
            </a:r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CKWELL" panose="02060603020205020403" pitchFamily="18" charset="0"/>
              </a:rPr>
              <a:t>notifikasi</a:t>
            </a:r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CKWELL" panose="02060603020205020403" pitchFamily="18" charset="0"/>
              </a:rPr>
              <a:t>apabila</a:t>
            </a:r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CKWELL" panose="02060603020205020403" pitchFamily="18" charset="0"/>
              </a:rPr>
              <a:t>terdeteksi</a:t>
            </a:r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CKWELL" panose="02060603020205020403" pitchFamily="18" charset="0"/>
              </a:rPr>
              <a:t>longsor</a:t>
            </a:r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.</a:t>
            </a:r>
            <a:endParaRPr lang="id-ID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125DB0-73B1-4B3D-8327-C9D56755CFC0}"/>
              </a:ext>
            </a:extLst>
          </p:cNvPr>
          <p:cNvSpPr/>
          <p:nvPr/>
        </p:nvSpPr>
        <p:spPr>
          <a:xfrm>
            <a:off x="1587148" y="2500190"/>
            <a:ext cx="415631" cy="415631"/>
          </a:xfrm>
          <a:prstGeom prst="ellipse">
            <a:avLst/>
          </a:prstGeom>
          <a:solidFill>
            <a:srgbClr val="FFC000"/>
          </a:solidFill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  <a:endParaRPr lang="en-ID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3BFD964-6CA8-416F-AF6D-5DE783272D5E}"/>
              </a:ext>
            </a:extLst>
          </p:cNvPr>
          <p:cNvSpPr/>
          <p:nvPr/>
        </p:nvSpPr>
        <p:spPr>
          <a:xfrm>
            <a:off x="1794965" y="4160193"/>
            <a:ext cx="3719286" cy="101265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Panel Box</a:t>
            </a:r>
            <a:r>
              <a:rPr lang="id-ID" dirty="0">
                <a:solidFill>
                  <a:schemeClr val="tx1"/>
                </a:solidFill>
                <a:latin typeface="Rockwell" panose="02060603020205020403" pitchFamily="18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ckwell" panose="02060603020205020403" pitchFamily="18" charset="0"/>
              </a:rPr>
              <a:t>kumpulan</a:t>
            </a:r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ckwell" panose="02060603020205020403" pitchFamily="18" charset="0"/>
              </a:rPr>
              <a:t>komponen</a:t>
            </a:r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ckwell" panose="02060603020205020403" pitchFamily="18" charset="0"/>
              </a:rPr>
              <a:t>sistem</a:t>
            </a:r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ckwell" panose="02060603020205020403" pitchFamily="18" charset="0"/>
              </a:rPr>
              <a:t>kontrol</a:t>
            </a:r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Rockwell" panose="02060603020205020403" pitchFamily="18" charset="0"/>
              </a:rPr>
              <a:t>sistem</a:t>
            </a:r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ckwell" panose="02060603020205020403" pitchFamily="18" charset="0"/>
              </a:rPr>
              <a:t>kelistrikan</a:t>
            </a:r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ckwell" panose="02060603020205020403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ckwell" panose="02060603020205020403" pitchFamily="18" charset="0"/>
              </a:rPr>
              <a:t>alat</a:t>
            </a:r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 EWS.</a:t>
            </a:r>
            <a:endParaRPr lang="id-ID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513B59-5E9C-4F91-89CE-33F2FFEF25D4}"/>
              </a:ext>
            </a:extLst>
          </p:cNvPr>
          <p:cNvSpPr/>
          <p:nvPr/>
        </p:nvSpPr>
        <p:spPr>
          <a:xfrm>
            <a:off x="7176431" y="4221480"/>
            <a:ext cx="1241548" cy="1527979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45DE19-B314-419F-8FF8-1BCFDE47805E}"/>
              </a:ext>
            </a:extLst>
          </p:cNvPr>
          <p:cNvSpPr/>
          <p:nvPr/>
        </p:nvSpPr>
        <p:spPr>
          <a:xfrm>
            <a:off x="1587147" y="3952378"/>
            <a:ext cx="415631" cy="415631"/>
          </a:xfrm>
          <a:prstGeom prst="ellipse">
            <a:avLst/>
          </a:prstGeom>
          <a:solidFill>
            <a:srgbClr val="FFC000"/>
          </a:solidFill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r>
            <a:endParaRPr lang="en-ID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A83E57-2CCE-4192-B09E-8FCDCD867E19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flipH="1" flipV="1">
            <a:off x="5514251" y="4666519"/>
            <a:ext cx="1662180" cy="3189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3B0A711-4B88-49A2-AAC4-25ED28D12242}"/>
              </a:ext>
            </a:extLst>
          </p:cNvPr>
          <p:cNvSpPr/>
          <p:nvPr/>
        </p:nvSpPr>
        <p:spPr>
          <a:xfrm>
            <a:off x="11776369" y="6442369"/>
            <a:ext cx="415631" cy="415631"/>
          </a:xfrm>
          <a:prstGeom prst="ellipse">
            <a:avLst/>
          </a:prstGeom>
          <a:solidFill>
            <a:srgbClr val="FFC000"/>
          </a:solidFill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5</a:t>
            </a:r>
            <a:endParaRPr lang="en-ID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09682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6538C4C-FCDE-4E8E-A1F8-624D72835479}"/>
              </a:ext>
            </a:extLst>
          </p:cNvPr>
          <p:cNvSpPr txBox="1">
            <a:spLocks/>
          </p:cNvSpPr>
          <p:nvPr/>
        </p:nvSpPr>
        <p:spPr>
          <a:xfrm>
            <a:off x="254002" y="414113"/>
            <a:ext cx="7013072" cy="77368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HASIL KERJA SISTEM</a:t>
            </a:r>
            <a:endParaRPr lang="en-ID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B0A711-4B88-49A2-AAC4-25ED28D12242}"/>
              </a:ext>
            </a:extLst>
          </p:cNvPr>
          <p:cNvSpPr/>
          <p:nvPr/>
        </p:nvSpPr>
        <p:spPr>
          <a:xfrm>
            <a:off x="11776369" y="6442369"/>
            <a:ext cx="415631" cy="415631"/>
          </a:xfrm>
          <a:prstGeom prst="ellipse">
            <a:avLst/>
          </a:prstGeom>
          <a:solidFill>
            <a:srgbClr val="FFC000"/>
          </a:solidFill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6</a:t>
            </a:r>
            <a:endParaRPr lang="en-ID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815E6B8-BE47-42F8-8413-FFE06BC7EE77}"/>
              </a:ext>
            </a:extLst>
          </p:cNvPr>
          <p:cNvSpPr/>
          <p:nvPr/>
        </p:nvSpPr>
        <p:spPr>
          <a:xfrm>
            <a:off x="1530350" y="1346200"/>
            <a:ext cx="1384300" cy="6096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Mulai</a:t>
            </a:r>
            <a:endParaRPr lang="en-ID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9E6F40B8-CF29-47C0-A1DE-974F4276B4D8}"/>
              </a:ext>
            </a:extLst>
          </p:cNvPr>
          <p:cNvSpPr/>
          <p:nvPr/>
        </p:nvSpPr>
        <p:spPr>
          <a:xfrm>
            <a:off x="802461" y="2323084"/>
            <a:ext cx="2840077" cy="609600"/>
          </a:xfrm>
          <a:prstGeom prst="parallelogram">
            <a:avLst/>
          </a:prstGeom>
          <a:solidFill>
            <a:schemeClr val="accent5">
              <a:lumMod val="75000"/>
            </a:schemeClr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Baca sensor</a:t>
            </a:r>
            <a:endParaRPr lang="en-ID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27602C-1467-46CE-BC03-1D471F7D5337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2222500" y="1955800"/>
            <a:ext cx="0" cy="367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0D0CBFEE-83A9-421C-8698-1B86992D041D}"/>
              </a:ext>
            </a:extLst>
          </p:cNvPr>
          <p:cNvSpPr/>
          <p:nvPr/>
        </p:nvSpPr>
        <p:spPr>
          <a:xfrm>
            <a:off x="748148" y="3299968"/>
            <a:ext cx="2963665" cy="1075459"/>
          </a:xfrm>
          <a:prstGeom prst="diamond">
            <a:avLst/>
          </a:prstGeom>
          <a:solidFill>
            <a:schemeClr val="accent5">
              <a:lumMod val="75000"/>
            </a:schemeClr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Pergeseran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 &gt; 29 cm?</a:t>
            </a:r>
            <a:endParaRPr lang="en-ID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1C1199-50A7-4D41-A656-C39C67CB40B0}"/>
              </a:ext>
            </a:extLst>
          </p:cNvPr>
          <p:cNvCxnSpPr>
            <a:cxnSpLocks/>
            <a:stCxn id="3" idx="4"/>
            <a:endCxn id="24" idx="0"/>
          </p:cNvCxnSpPr>
          <p:nvPr/>
        </p:nvCxnSpPr>
        <p:spPr>
          <a:xfrm>
            <a:off x="2222500" y="2932684"/>
            <a:ext cx="7481" cy="367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30BDCA80-841B-43FD-A7B3-6658DD444E8F}"/>
              </a:ext>
            </a:extLst>
          </p:cNvPr>
          <p:cNvSpPr/>
          <p:nvPr/>
        </p:nvSpPr>
        <p:spPr>
          <a:xfrm>
            <a:off x="678875" y="4742710"/>
            <a:ext cx="2963664" cy="1188189"/>
          </a:xfrm>
          <a:prstGeom prst="parallelogram">
            <a:avLst/>
          </a:prstGeom>
          <a:solidFill>
            <a:schemeClr val="accent5">
              <a:lumMod val="75000"/>
            </a:schemeClr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Notifikasi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 SMS dan Telegram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serta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 Megaphone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berbunyi</a:t>
            </a:r>
            <a:endParaRPr lang="en-ID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F85E8C-333E-4F8F-BAB2-4430A8CE7F63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229981" y="4375427"/>
            <a:ext cx="0" cy="36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AD0ABDD-11EB-41B5-9617-653155A5A051}"/>
              </a:ext>
            </a:extLst>
          </p:cNvPr>
          <p:cNvSpPr/>
          <p:nvPr/>
        </p:nvSpPr>
        <p:spPr>
          <a:xfrm>
            <a:off x="4235931" y="3116325"/>
            <a:ext cx="1727200" cy="144274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Data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dikirim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ke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 server basis data</a:t>
            </a:r>
            <a:endParaRPr lang="en-ID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F2AD84-7682-40D7-A033-DAF08BB56C6C}"/>
              </a:ext>
            </a:extLst>
          </p:cNvPr>
          <p:cNvCxnSpPr>
            <a:cxnSpLocks/>
            <a:stCxn id="24" idx="3"/>
            <a:endCxn id="43" idx="1"/>
          </p:cNvCxnSpPr>
          <p:nvPr/>
        </p:nvCxnSpPr>
        <p:spPr>
          <a:xfrm flipV="1">
            <a:off x="3711813" y="3837696"/>
            <a:ext cx="524118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CE2CC64-A457-49C0-93AB-1F2D38F41A7C}"/>
              </a:ext>
            </a:extLst>
          </p:cNvPr>
          <p:cNvSpPr/>
          <p:nvPr/>
        </p:nvSpPr>
        <p:spPr>
          <a:xfrm>
            <a:off x="6376655" y="3116325"/>
            <a:ext cx="1879559" cy="144274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Web App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mengambil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 data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dari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 server basis data</a:t>
            </a:r>
            <a:endParaRPr lang="en-ID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2C89928-52B4-45FC-BE45-9C171BB4C198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>
            <a:off x="5963131" y="3837696"/>
            <a:ext cx="4135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arallelogram 50">
            <a:extLst>
              <a:ext uri="{FF2B5EF4-FFF2-40B4-BE49-F238E27FC236}">
                <a16:creationId xmlns:a16="http://schemas.microsoft.com/office/drawing/2014/main" id="{A38DD0FC-BBB6-41D3-96F0-B1344598BEDA}"/>
              </a:ext>
            </a:extLst>
          </p:cNvPr>
          <p:cNvSpPr/>
          <p:nvPr/>
        </p:nvSpPr>
        <p:spPr>
          <a:xfrm>
            <a:off x="8614367" y="2932684"/>
            <a:ext cx="2688634" cy="1810026"/>
          </a:xfrm>
          <a:prstGeom prst="parallelogram">
            <a:avLst/>
          </a:prstGeom>
          <a:solidFill>
            <a:schemeClr val="accent5">
              <a:lumMod val="75000"/>
            </a:schemeClr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Web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menampilkan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 data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pergeseran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 dan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waktu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pencatatan</a:t>
            </a:r>
            <a:endParaRPr lang="en-ID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2D61FC-CF95-481B-B4AF-08B76131421E}"/>
              </a:ext>
            </a:extLst>
          </p:cNvPr>
          <p:cNvCxnSpPr>
            <a:cxnSpLocks/>
            <a:stCxn id="47" idx="3"/>
            <a:endCxn id="51" idx="5"/>
          </p:cNvCxnSpPr>
          <p:nvPr/>
        </p:nvCxnSpPr>
        <p:spPr>
          <a:xfrm>
            <a:off x="8256214" y="3837696"/>
            <a:ext cx="58440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9805280-77B8-4A3D-8CC0-F07CF0B551B4}"/>
              </a:ext>
            </a:extLst>
          </p:cNvPr>
          <p:cNvSpPr/>
          <p:nvPr/>
        </p:nvSpPr>
        <p:spPr>
          <a:xfrm>
            <a:off x="9266534" y="5296030"/>
            <a:ext cx="1384300" cy="6096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Selesai</a:t>
            </a:r>
            <a:endParaRPr lang="en-ID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A141127-9F21-43FD-A4CF-CE52E43E15BE}"/>
              </a:ext>
            </a:extLst>
          </p:cNvPr>
          <p:cNvCxnSpPr>
            <a:cxnSpLocks/>
            <a:stCxn id="51" idx="4"/>
            <a:endCxn id="55" idx="0"/>
          </p:cNvCxnSpPr>
          <p:nvPr/>
        </p:nvCxnSpPr>
        <p:spPr>
          <a:xfrm>
            <a:off x="9958684" y="4742710"/>
            <a:ext cx="0" cy="553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85656A1-503D-4EA5-817D-B7A71F61386B}"/>
              </a:ext>
            </a:extLst>
          </p:cNvPr>
          <p:cNvCxnSpPr>
            <a:cxnSpLocks/>
            <a:stCxn id="32" idx="2"/>
            <a:endCxn id="43" idx="2"/>
          </p:cNvCxnSpPr>
          <p:nvPr/>
        </p:nvCxnSpPr>
        <p:spPr>
          <a:xfrm flipV="1">
            <a:off x="3494015" y="4559067"/>
            <a:ext cx="1605516" cy="77773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6BEF253-2BDD-4DC3-900F-B4E77343688D}"/>
              </a:ext>
            </a:extLst>
          </p:cNvPr>
          <p:cNvSpPr/>
          <p:nvPr/>
        </p:nvSpPr>
        <p:spPr>
          <a:xfrm>
            <a:off x="2292189" y="4373378"/>
            <a:ext cx="458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Rockwell" panose="02060603020205020403" pitchFamily="18" charset="0"/>
              </a:rPr>
              <a:t>Ya</a:t>
            </a:r>
            <a:endParaRPr lang="en-ID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26A06DC-77DF-4754-ACD5-004B622CC032}"/>
              </a:ext>
            </a:extLst>
          </p:cNvPr>
          <p:cNvSpPr/>
          <p:nvPr/>
        </p:nvSpPr>
        <p:spPr>
          <a:xfrm>
            <a:off x="3407478" y="3454937"/>
            <a:ext cx="849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Rockwell" panose="02060603020205020403" pitchFamily="18" charset="0"/>
              </a:rPr>
              <a:t>Tidak</a:t>
            </a:r>
            <a:endParaRPr lang="en-ID" b="1" dirty="0"/>
          </a:p>
        </p:txBody>
      </p:sp>
      <p:sp>
        <p:nvSpPr>
          <p:cNvPr id="71" name="Content Placeholder 6">
            <a:extLst>
              <a:ext uri="{FF2B5EF4-FFF2-40B4-BE49-F238E27FC236}">
                <a16:creationId xmlns:a16="http://schemas.microsoft.com/office/drawing/2014/main" id="{7C3A747D-FBCC-4D2D-9F1C-39CC3DA61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72099"/>
            <a:ext cx="10390904" cy="32941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800" b="1" dirty="0">
                <a:latin typeface="Rockwell" panose="02060603020205020403" pitchFamily="18" charset="0"/>
              </a:rPr>
              <a:t>Gambar 6. </a:t>
            </a:r>
            <a:r>
              <a:rPr lang="en-US" sz="1800" dirty="0">
                <a:latin typeface="Rockwell" panose="02060603020205020403" pitchFamily="18" charset="0"/>
              </a:rPr>
              <a:t>Diagram </a:t>
            </a:r>
            <a:r>
              <a:rPr lang="en-US" sz="1800" dirty="0" err="1">
                <a:latin typeface="Rockwell" panose="02060603020205020403" pitchFamily="18" charset="0"/>
              </a:rPr>
              <a:t>alir</a:t>
            </a:r>
            <a:r>
              <a:rPr lang="en-US" sz="1800" dirty="0">
                <a:latin typeface="Rockwell" panose="02060603020205020403" pitchFamily="18" charset="0"/>
              </a:rPr>
              <a:t> </a:t>
            </a:r>
            <a:r>
              <a:rPr lang="en-US" sz="1800" dirty="0" err="1">
                <a:latin typeface="Rockwell" panose="02060603020205020403" pitchFamily="18" charset="0"/>
              </a:rPr>
              <a:t>kerja</a:t>
            </a:r>
            <a:r>
              <a:rPr lang="en-US" sz="1800" dirty="0">
                <a:latin typeface="Rockwell" panose="02060603020205020403" pitchFamily="18" charset="0"/>
              </a:rPr>
              <a:t> </a:t>
            </a:r>
            <a:r>
              <a:rPr lang="en-US" sz="1800" dirty="0" err="1">
                <a:latin typeface="Rockwell" panose="02060603020205020403" pitchFamily="18" charset="0"/>
              </a:rPr>
              <a:t>sistem</a:t>
            </a:r>
            <a:r>
              <a:rPr lang="en-US" sz="1800" dirty="0">
                <a:latin typeface="Rockwell" panose="02060603020205020403" pitchFamily="18" charset="0"/>
              </a:rPr>
              <a:t>.</a:t>
            </a:r>
            <a:endParaRPr lang="en-ID" sz="18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45518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45756BA-2F01-450A-BA7B-AA99DC992CE7}"/>
              </a:ext>
            </a:extLst>
          </p:cNvPr>
          <p:cNvSpPr txBox="1">
            <a:spLocks/>
          </p:cNvSpPr>
          <p:nvPr/>
        </p:nvSpPr>
        <p:spPr>
          <a:xfrm>
            <a:off x="6206838" y="2105891"/>
            <a:ext cx="5561012" cy="321425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D" sz="1800" dirty="0">
              <a:latin typeface="Rockwell" panose="02060603020205020403" pitchFamily="18" charset="0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ED70D40-788D-4918-BD07-B297D6E402AE}"/>
              </a:ext>
            </a:extLst>
          </p:cNvPr>
          <p:cNvSpPr txBox="1">
            <a:spLocks/>
          </p:cNvSpPr>
          <p:nvPr/>
        </p:nvSpPr>
        <p:spPr>
          <a:xfrm>
            <a:off x="424152" y="2105891"/>
            <a:ext cx="5561012" cy="321425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D" sz="1800" dirty="0">
              <a:latin typeface="Rockwell" panose="020606030202050204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0D197-17F7-45B8-906D-4FEE45E49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1970" y="2105891"/>
            <a:ext cx="5157787" cy="528637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SISTEM YANG SUDAH ADA</a:t>
            </a:r>
            <a:endParaRPr lang="en-ID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130E6-1509-447D-A602-DD197525E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970" y="2796019"/>
            <a:ext cx="5157787" cy="2344016"/>
          </a:xfrm>
          <a:ln>
            <a:noFill/>
          </a:ln>
        </p:spPr>
        <p:txBody>
          <a:bodyPr>
            <a:normAutofit/>
          </a:bodyPr>
          <a:lstStyle/>
          <a:p>
            <a:pPr marL="360363" indent="-360363" algn="just">
              <a:buFont typeface="+mj-lt"/>
              <a:buAutoNum type="arabicPeriod"/>
            </a:pPr>
            <a:r>
              <a:rPr lang="en-US" sz="1800" dirty="0" err="1">
                <a:latin typeface="Rockwell" panose="02060603020205020403" pitchFamily="18" charset="0"/>
              </a:rPr>
              <a:t>Sistem</a:t>
            </a:r>
            <a:r>
              <a:rPr lang="en-US" sz="1800" dirty="0">
                <a:latin typeface="Rockwell" panose="02060603020205020403" pitchFamily="18" charset="0"/>
              </a:rPr>
              <a:t> </a:t>
            </a:r>
            <a:r>
              <a:rPr lang="en-US" sz="1800" b="1" dirty="0" err="1">
                <a:latin typeface="Rockwell" panose="02060603020205020403" pitchFamily="18" charset="0"/>
              </a:rPr>
              <a:t>hanya</a:t>
            </a:r>
            <a:r>
              <a:rPr lang="en-US" sz="1800" dirty="0">
                <a:latin typeface="Rockwell" panose="02060603020205020403" pitchFamily="18" charset="0"/>
              </a:rPr>
              <a:t> </a:t>
            </a:r>
            <a:r>
              <a:rPr lang="en-US" sz="1800" dirty="0" err="1">
                <a:latin typeface="Rockwell" panose="02060603020205020403" pitchFamily="18" charset="0"/>
              </a:rPr>
              <a:t>digunakan</a:t>
            </a:r>
            <a:r>
              <a:rPr lang="en-US" sz="1800" dirty="0">
                <a:latin typeface="Rockwell" panose="02060603020205020403" pitchFamily="18" charset="0"/>
              </a:rPr>
              <a:t> </a:t>
            </a:r>
            <a:r>
              <a:rPr lang="en-US" sz="1800" dirty="0" err="1">
                <a:latin typeface="Rockwell" panose="02060603020205020403" pitchFamily="18" charset="0"/>
              </a:rPr>
              <a:t>untuk</a:t>
            </a:r>
            <a:r>
              <a:rPr lang="en-US" sz="1800" dirty="0">
                <a:latin typeface="Rockwell" panose="02060603020205020403" pitchFamily="18" charset="0"/>
              </a:rPr>
              <a:t> </a:t>
            </a:r>
            <a:r>
              <a:rPr lang="en-US" sz="1800" b="1" dirty="0" err="1">
                <a:latin typeface="Rockwell" panose="02060603020205020403" pitchFamily="18" charset="0"/>
              </a:rPr>
              <a:t>penanda</a:t>
            </a:r>
            <a:r>
              <a:rPr lang="en-US" sz="1800" dirty="0">
                <a:latin typeface="Rockwell" panose="02060603020205020403" pitchFamily="18" charset="0"/>
              </a:rPr>
              <a:t> </a:t>
            </a:r>
            <a:r>
              <a:rPr lang="en-US" sz="1800" b="1" dirty="0" err="1">
                <a:latin typeface="Rockwell" panose="02060603020205020403" pitchFamily="18" charset="0"/>
              </a:rPr>
              <a:t>terjadi</a:t>
            </a:r>
            <a:r>
              <a:rPr lang="en-US" sz="1800" b="1" dirty="0">
                <a:latin typeface="Rockwell" panose="02060603020205020403" pitchFamily="18" charset="0"/>
              </a:rPr>
              <a:t> </a:t>
            </a:r>
            <a:r>
              <a:rPr lang="en-US" sz="1800" b="1" dirty="0" err="1">
                <a:latin typeface="Rockwell" panose="02060603020205020403" pitchFamily="18" charset="0"/>
              </a:rPr>
              <a:t>longsor</a:t>
            </a:r>
            <a:r>
              <a:rPr lang="en-US" sz="1800" b="1" dirty="0">
                <a:latin typeface="Rockwell" panose="02060603020205020403" pitchFamily="18" charset="0"/>
              </a:rPr>
              <a:t> </a:t>
            </a:r>
            <a:r>
              <a:rPr lang="en-US" sz="1800" b="1" dirty="0" err="1">
                <a:latin typeface="Rockwell" panose="02060603020205020403" pitchFamily="18" charset="0"/>
              </a:rPr>
              <a:t>atau</a:t>
            </a:r>
            <a:r>
              <a:rPr lang="en-US" sz="1800" b="1" dirty="0">
                <a:latin typeface="Rockwell" panose="02060603020205020403" pitchFamily="18" charset="0"/>
              </a:rPr>
              <a:t> </a:t>
            </a:r>
            <a:r>
              <a:rPr lang="en-US" sz="1800" b="1" dirty="0" err="1">
                <a:latin typeface="Rockwell" panose="02060603020205020403" pitchFamily="18" charset="0"/>
              </a:rPr>
              <a:t>tidak</a:t>
            </a:r>
            <a:r>
              <a:rPr lang="en-US" sz="1800" dirty="0">
                <a:latin typeface="Rockwell" panose="02060603020205020403" pitchFamily="18" charset="0"/>
              </a:rPr>
              <a:t>, </a:t>
            </a:r>
            <a:r>
              <a:rPr lang="en-US" sz="1800" dirty="0" err="1">
                <a:latin typeface="Rockwell" panose="02060603020205020403" pitchFamily="18" charset="0"/>
              </a:rPr>
              <a:t>namun</a:t>
            </a:r>
            <a:r>
              <a:rPr lang="en-US" sz="1800" b="1" dirty="0">
                <a:latin typeface="Rockwell" panose="02060603020205020403" pitchFamily="18" charset="0"/>
              </a:rPr>
              <a:t> </a:t>
            </a:r>
            <a:r>
              <a:rPr lang="en-US" sz="1800" b="1" dirty="0" err="1">
                <a:latin typeface="Rockwell" panose="02060603020205020403" pitchFamily="18" charset="0"/>
              </a:rPr>
              <a:t>tidak</a:t>
            </a:r>
            <a:r>
              <a:rPr lang="en-US" sz="1800" b="1" dirty="0">
                <a:latin typeface="Rockwell" panose="02060603020205020403" pitchFamily="18" charset="0"/>
              </a:rPr>
              <a:t> </a:t>
            </a:r>
            <a:r>
              <a:rPr lang="en-US" sz="1800" b="1" dirty="0" err="1">
                <a:latin typeface="Rockwell" panose="02060603020205020403" pitchFamily="18" charset="0"/>
              </a:rPr>
              <a:t>bisa</a:t>
            </a:r>
            <a:r>
              <a:rPr lang="en-US" sz="1800" b="1" dirty="0">
                <a:latin typeface="Rockwell" panose="02060603020205020403" pitchFamily="18" charset="0"/>
              </a:rPr>
              <a:t> </a:t>
            </a:r>
            <a:r>
              <a:rPr lang="en-US" sz="1800" b="1" dirty="0" err="1">
                <a:latin typeface="Rockwell" panose="02060603020205020403" pitchFamily="18" charset="0"/>
              </a:rPr>
              <a:t>dipantau</a:t>
            </a:r>
            <a:r>
              <a:rPr lang="en-US" sz="1800" dirty="0">
                <a:latin typeface="Rockwell" panose="02060603020205020403" pitchFamily="18" charset="0"/>
              </a:rPr>
              <a:t>.</a:t>
            </a:r>
          </a:p>
          <a:p>
            <a:pPr marL="360363" indent="-360363" algn="just">
              <a:buFont typeface="+mj-lt"/>
              <a:buAutoNum type="arabicPeriod"/>
            </a:pPr>
            <a:r>
              <a:rPr lang="en-US" sz="1800" dirty="0" err="1">
                <a:latin typeface="Rockwell" panose="02060603020205020403" pitchFamily="18" charset="0"/>
              </a:rPr>
              <a:t>Jika</a:t>
            </a:r>
            <a:r>
              <a:rPr lang="en-US" sz="1800" dirty="0">
                <a:latin typeface="Rockwell" panose="02060603020205020403" pitchFamily="18" charset="0"/>
              </a:rPr>
              <a:t> </a:t>
            </a:r>
            <a:r>
              <a:rPr lang="en-US" sz="1800" dirty="0" err="1">
                <a:latin typeface="Rockwell" panose="02060603020205020403" pitchFamily="18" charset="0"/>
              </a:rPr>
              <a:t>sistem</a:t>
            </a:r>
            <a:r>
              <a:rPr lang="en-US" sz="1800" dirty="0">
                <a:latin typeface="Rockwell" panose="02060603020205020403" pitchFamily="18" charset="0"/>
              </a:rPr>
              <a:t> yang </a:t>
            </a:r>
            <a:r>
              <a:rPr lang="en-US" sz="1800" dirty="0" err="1">
                <a:latin typeface="Rockwell" panose="02060603020205020403" pitchFamily="18" charset="0"/>
              </a:rPr>
              <a:t>dibuat</a:t>
            </a:r>
            <a:r>
              <a:rPr lang="en-US" sz="1800" dirty="0">
                <a:latin typeface="Rockwell" panose="02060603020205020403" pitchFamily="18" charset="0"/>
              </a:rPr>
              <a:t> oleh Bu </a:t>
            </a:r>
            <a:r>
              <a:rPr lang="en-US" sz="1800" dirty="0" err="1">
                <a:latin typeface="Rockwell" panose="02060603020205020403" pitchFamily="18" charset="0"/>
              </a:rPr>
              <a:t>Dwikorita</a:t>
            </a:r>
            <a:r>
              <a:rPr lang="en-US" sz="1800" dirty="0">
                <a:latin typeface="Rockwell" panose="02060603020205020403" pitchFamily="18" charset="0"/>
              </a:rPr>
              <a:t>, </a:t>
            </a:r>
            <a:r>
              <a:rPr lang="en-US" sz="1800" dirty="0" err="1">
                <a:latin typeface="Rockwell" panose="02060603020205020403" pitchFamily="18" charset="0"/>
              </a:rPr>
              <a:t>sistem</a:t>
            </a:r>
            <a:r>
              <a:rPr lang="en-US" sz="1800" dirty="0">
                <a:latin typeface="Rockwell" panose="02060603020205020403" pitchFamily="18" charset="0"/>
              </a:rPr>
              <a:t> </a:t>
            </a:r>
            <a:r>
              <a:rPr lang="en-US" sz="1800" dirty="0" err="1">
                <a:latin typeface="Rockwell" panose="02060603020205020403" pitchFamily="18" charset="0"/>
              </a:rPr>
              <a:t>dibuat</a:t>
            </a:r>
            <a:r>
              <a:rPr lang="en-US" sz="1800" dirty="0">
                <a:latin typeface="Rockwell" panose="02060603020205020403" pitchFamily="18" charset="0"/>
              </a:rPr>
              <a:t> </a:t>
            </a:r>
            <a:r>
              <a:rPr lang="en-US" sz="1800" dirty="0" err="1">
                <a:latin typeface="Rockwell" panose="02060603020205020403" pitchFamily="18" charset="0"/>
              </a:rPr>
              <a:t>dengan</a:t>
            </a:r>
            <a:r>
              <a:rPr lang="en-US" sz="1800" dirty="0">
                <a:latin typeface="Rockwell" panose="02060603020205020403" pitchFamily="18" charset="0"/>
              </a:rPr>
              <a:t> </a:t>
            </a:r>
            <a:r>
              <a:rPr lang="en-US" sz="1800" b="1" dirty="0">
                <a:latin typeface="Rockwell" panose="02060603020205020403" pitchFamily="18" charset="0"/>
              </a:rPr>
              <a:t>laser </a:t>
            </a:r>
            <a:r>
              <a:rPr lang="en-US" sz="1800" b="1" dirty="0" err="1">
                <a:latin typeface="Rockwell" panose="02060603020205020403" pitchFamily="18" charset="0"/>
              </a:rPr>
              <a:t>sebagai</a:t>
            </a:r>
            <a:r>
              <a:rPr lang="en-US" sz="1800" b="1" dirty="0">
                <a:latin typeface="Rockwell" panose="02060603020205020403" pitchFamily="18" charset="0"/>
              </a:rPr>
              <a:t> salah </a:t>
            </a:r>
            <a:r>
              <a:rPr lang="en-US" sz="1800" b="1" dirty="0" err="1">
                <a:latin typeface="Rockwell" panose="02060603020205020403" pitchFamily="18" charset="0"/>
              </a:rPr>
              <a:t>satu</a:t>
            </a:r>
            <a:r>
              <a:rPr lang="en-US" sz="1800" b="1" dirty="0">
                <a:latin typeface="Rockwell" panose="02060603020205020403" pitchFamily="18" charset="0"/>
              </a:rPr>
              <a:t> </a:t>
            </a:r>
            <a:r>
              <a:rPr lang="en-US" sz="1800" b="1" dirty="0" err="1">
                <a:latin typeface="Rockwell" panose="02060603020205020403" pitchFamily="18" charset="0"/>
              </a:rPr>
              <a:t>sensornya</a:t>
            </a:r>
            <a:r>
              <a:rPr lang="en-US" sz="1800" dirty="0">
                <a:latin typeface="Rockwell" panose="02060603020205020403" pitchFamily="18" charset="0"/>
              </a:rPr>
              <a:t>.</a:t>
            </a:r>
          </a:p>
          <a:p>
            <a:pPr marL="360363" indent="-360363" algn="just">
              <a:buFont typeface="+mj-lt"/>
              <a:buAutoNum type="arabicPeriod"/>
            </a:pPr>
            <a:r>
              <a:rPr lang="en-US" sz="1800" dirty="0" err="1">
                <a:latin typeface="Rockwell" panose="02060603020205020403" pitchFamily="18" charset="0"/>
              </a:rPr>
              <a:t>Sistem</a:t>
            </a:r>
            <a:r>
              <a:rPr lang="en-US" sz="1800" dirty="0">
                <a:latin typeface="Rockwell" panose="02060603020205020403" pitchFamily="18" charset="0"/>
              </a:rPr>
              <a:t> </a:t>
            </a:r>
            <a:r>
              <a:rPr lang="en-US" sz="1800" dirty="0" err="1">
                <a:latin typeface="Rockwell" panose="02060603020205020403" pitchFamily="18" charset="0"/>
              </a:rPr>
              <a:t>hanya</a:t>
            </a:r>
            <a:r>
              <a:rPr lang="en-US" sz="1800" dirty="0">
                <a:latin typeface="Rockwell" panose="02060603020205020403" pitchFamily="18" charset="0"/>
              </a:rPr>
              <a:t> </a:t>
            </a:r>
            <a:r>
              <a:rPr lang="en-US" sz="1800" dirty="0" err="1">
                <a:latin typeface="Rockwell" panose="02060603020205020403" pitchFamily="18" charset="0"/>
              </a:rPr>
              <a:t>menggunakan</a:t>
            </a:r>
            <a:r>
              <a:rPr lang="en-US" sz="1800" dirty="0">
                <a:latin typeface="Rockwell" panose="02060603020205020403" pitchFamily="18" charset="0"/>
              </a:rPr>
              <a:t> </a:t>
            </a:r>
            <a:r>
              <a:rPr lang="en-US" sz="1800" b="1" dirty="0">
                <a:latin typeface="Rockwell" panose="02060603020205020403" pitchFamily="18" charset="0"/>
              </a:rPr>
              <a:t>WIFI</a:t>
            </a:r>
            <a:r>
              <a:rPr lang="en-US" sz="1800" dirty="0">
                <a:latin typeface="Rockwell" panose="02060603020205020403" pitchFamily="18" charset="0"/>
              </a:rPr>
              <a:t> </a:t>
            </a:r>
            <a:r>
              <a:rPr lang="en-US" sz="1800" dirty="0" err="1">
                <a:latin typeface="Rockwell" panose="02060603020205020403" pitchFamily="18" charset="0"/>
              </a:rPr>
              <a:t>untuk</a:t>
            </a:r>
            <a:r>
              <a:rPr lang="en-US" sz="1800" dirty="0">
                <a:latin typeface="Rockwell" panose="02060603020205020403" pitchFamily="18" charset="0"/>
              </a:rPr>
              <a:t> </a:t>
            </a:r>
            <a:r>
              <a:rPr lang="en-US" sz="1800" dirty="0" err="1">
                <a:latin typeface="Rockwell" panose="02060603020205020403" pitchFamily="18" charset="0"/>
              </a:rPr>
              <a:t>mengirim</a:t>
            </a:r>
            <a:r>
              <a:rPr lang="en-US" sz="1800" dirty="0">
                <a:latin typeface="Rockwell" panose="02060603020205020403" pitchFamily="18" charset="0"/>
              </a:rPr>
              <a:t> </a:t>
            </a:r>
            <a:r>
              <a:rPr lang="en-US" sz="1800" dirty="0" err="1">
                <a:latin typeface="Rockwell" panose="02060603020205020403" pitchFamily="18" charset="0"/>
              </a:rPr>
              <a:t>datanya</a:t>
            </a:r>
            <a:r>
              <a:rPr lang="en-US" sz="1800" dirty="0">
                <a:latin typeface="Rockwell" panose="02060603020205020403" pitchFamily="18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C1A66-5ADC-424A-A9C3-1EB6638CB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5" y="2105890"/>
            <a:ext cx="5183188" cy="528637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SISTEM SAAT INI</a:t>
            </a:r>
            <a:endParaRPr lang="en-ID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34945-3C45-4FB3-A601-20DB0DDF6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605" y="2796019"/>
            <a:ext cx="5183188" cy="2344016"/>
          </a:xfrm>
          <a:ln>
            <a:noFill/>
          </a:ln>
        </p:spPr>
        <p:txBody>
          <a:bodyPr>
            <a:normAutofit/>
          </a:bodyPr>
          <a:lstStyle/>
          <a:p>
            <a:pPr marL="360363" indent="-360363" algn="just">
              <a:buFont typeface="+mj-lt"/>
              <a:buAutoNum type="arabicPeriod"/>
            </a:pPr>
            <a:r>
              <a:rPr lang="en-US" sz="1800" dirty="0" err="1">
                <a:latin typeface="Rockwell" panose="02060603020205020403" pitchFamily="18" charset="0"/>
              </a:rPr>
              <a:t>Sistem</a:t>
            </a:r>
            <a:r>
              <a:rPr lang="en-US" sz="1800" dirty="0">
                <a:latin typeface="Rockwell" panose="02060603020205020403" pitchFamily="18" charset="0"/>
              </a:rPr>
              <a:t> </a:t>
            </a:r>
            <a:r>
              <a:rPr lang="en-US" sz="1800" b="1" dirty="0" err="1">
                <a:latin typeface="Rockwell" panose="02060603020205020403" pitchFamily="18" charset="0"/>
              </a:rPr>
              <a:t>sudah</a:t>
            </a:r>
            <a:r>
              <a:rPr lang="en-US" sz="1800" dirty="0">
                <a:latin typeface="Rockwell" panose="02060603020205020403" pitchFamily="18" charset="0"/>
              </a:rPr>
              <a:t> </a:t>
            </a:r>
            <a:r>
              <a:rPr lang="en-US" sz="1800" dirty="0" err="1">
                <a:latin typeface="Rockwell" panose="02060603020205020403" pitchFamily="18" charset="0"/>
              </a:rPr>
              <a:t>dapat</a:t>
            </a:r>
            <a:r>
              <a:rPr lang="en-US" sz="1800" dirty="0">
                <a:latin typeface="Rockwell" panose="02060603020205020403" pitchFamily="18" charset="0"/>
              </a:rPr>
              <a:t> </a:t>
            </a:r>
            <a:r>
              <a:rPr lang="en-US" sz="1800" dirty="0" err="1">
                <a:latin typeface="Rockwell" panose="02060603020205020403" pitchFamily="18" charset="0"/>
              </a:rPr>
              <a:t>dilakukan</a:t>
            </a:r>
            <a:r>
              <a:rPr lang="en-US" sz="1800" dirty="0">
                <a:latin typeface="Rockwell" panose="02060603020205020403" pitchFamily="18" charset="0"/>
              </a:rPr>
              <a:t> </a:t>
            </a:r>
            <a:r>
              <a:rPr lang="en-US" sz="1800" b="1" i="1" dirty="0">
                <a:latin typeface="Rockwell" panose="02060603020205020403" pitchFamily="18" charset="0"/>
              </a:rPr>
              <a:t>monitoring</a:t>
            </a:r>
            <a:r>
              <a:rPr lang="en-US" sz="1800" dirty="0">
                <a:latin typeface="Rockwell" panose="02060603020205020403" pitchFamily="18" charset="0"/>
              </a:rPr>
              <a:t> dan </a:t>
            </a:r>
            <a:r>
              <a:rPr lang="en-US" sz="1800" b="1" dirty="0" err="1">
                <a:latin typeface="Rockwell" panose="02060603020205020403" pitchFamily="18" charset="0"/>
              </a:rPr>
              <a:t>dapat</a:t>
            </a:r>
            <a:r>
              <a:rPr lang="en-US" sz="1800" b="1" dirty="0">
                <a:latin typeface="Rockwell" panose="02060603020205020403" pitchFamily="18" charset="0"/>
              </a:rPr>
              <a:t> </a:t>
            </a:r>
            <a:r>
              <a:rPr lang="en-US" sz="1800" b="1" dirty="0" err="1">
                <a:latin typeface="Rockwell" panose="02060603020205020403" pitchFamily="18" charset="0"/>
              </a:rPr>
              <a:t>diakses</a:t>
            </a:r>
            <a:r>
              <a:rPr lang="en-US" sz="1800" b="1" dirty="0">
                <a:latin typeface="Rockwell" panose="02060603020205020403" pitchFamily="18" charset="0"/>
              </a:rPr>
              <a:t> </a:t>
            </a:r>
            <a:r>
              <a:rPr lang="en-US" sz="1800" b="1" dirty="0" err="1">
                <a:latin typeface="Rockwell" panose="02060603020205020403" pitchFamily="18" charset="0"/>
              </a:rPr>
              <a:t>dari</a:t>
            </a:r>
            <a:r>
              <a:rPr lang="en-US" sz="1800" b="1" dirty="0">
                <a:latin typeface="Rockwell" panose="02060603020205020403" pitchFamily="18" charset="0"/>
              </a:rPr>
              <a:t> mana </a:t>
            </a:r>
            <a:r>
              <a:rPr lang="en-US" sz="1800" b="1" dirty="0" err="1">
                <a:latin typeface="Rockwell" panose="02060603020205020403" pitchFamily="18" charset="0"/>
              </a:rPr>
              <a:t>saja</a:t>
            </a:r>
            <a:r>
              <a:rPr lang="en-US" sz="1800" dirty="0">
                <a:latin typeface="Rockwell" panose="02060603020205020403" pitchFamily="18" charset="0"/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1800" dirty="0">
              <a:latin typeface="Rockwell" panose="02060603020205020403" pitchFamily="18" charset="0"/>
            </a:endParaRPr>
          </a:p>
          <a:p>
            <a:pPr marL="360363" indent="-360363" algn="just">
              <a:buFont typeface="+mj-lt"/>
              <a:buAutoNum type="arabicPeriod" startAt="2"/>
            </a:pPr>
            <a:r>
              <a:rPr lang="en-US" sz="1800" dirty="0" err="1">
                <a:latin typeface="Rockwell" panose="02060603020205020403" pitchFamily="18" charset="0"/>
              </a:rPr>
              <a:t>Sistem</a:t>
            </a:r>
            <a:r>
              <a:rPr lang="en-US" sz="1800" dirty="0">
                <a:latin typeface="Rockwell" panose="02060603020205020403" pitchFamily="18" charset="0"/>
              </a:rPr>
              <a:t> yang </a:t>
            </a:r>
            <a:r>
              <a:rPr lang="en-US" sz="1800" dirty="0" err="1">
                <a:latin typeface="Rockwell" panose="02060603020205020403" pitchFamily="18" charset="0"/>
              </a:rPr>
              <a:t>dibuat</a:t>
            </a:r>
            <a:r>
              <a:rPr lang="en-US" sz="1800" dirty="0">
                <a:latin typeface="Rockwell" panose="02060603020205020403" pitchFamily="18" charset="0"/>
              </a:rPr>
              <a:t> </a:t>
            </a:r>
            <a:r>
              <a:rPr lang="en-US" sz="1800" dirty="0" err="1">
                <a:latin typeface="Rockwell" panose="02060603020205020403" pitchFamily="18" charset="0"/>
              </a:rPr>
              <a:t>masih</a:t>
            </a:r>
            <a:r>
              <a:rPr lang="en-US" sz="1800" dirty="0">
                <a:latin typeface="Rockwell" panose="02060603020205020403" pitchFamily="18" charset="0"/>
              </a:rPr>
              <a:t> </a:t>
            </a:r>
            <a:r>
              <a:rPr lang="en-US" sz="1800" dirty="0" err="1">
                <a:latin typeface="Rockwell" panose="02060603020205020403" pitchFamily="18" charset="0"/>
              </a:rPr>
              <a:t>berupa</a:t>
            </a:r>
            <a:r>
              <a:rPr lang="en-US" sz="1800" dirty="0">
                <a:latin typeface="Rockwell" panose="02060603020205020403" pitchFamily="18" charset="0"/>
              </a:rPr>
              <a:t> </a:t>
            </a:r>
            <a:r>
              <a:rPr lang="en-US" sz="1800" b="1" dirty="0" err="1">
                <a:latin typeface="Rockwell" panose="02060603020205020403" pitchFamily="18" charset="0"/>
              </a:rPr>
              <a:t>sistem</a:t>
            </a:r>
            <a:r>
              <a:rPr lang="en-US" sz="1800" b="1" dirty="0">
                <a:latin typeface="Rockwell" panose="02060603020205020403" pitchFamily="18" charset="0"/>
              </a:rPr>
              <a:t> </a:t>
            </a:r>
            <a:r>
              <a:rPr lang="en-US" sz="1800" b="1" dirty="0" err="1">
                <a:latin typeface="Rockwell" panose="02060603020205020403" pitchFamily="18" charset="0"/>
              </a:rPr>
              <a:t>mekanik</a:t>
            </a:r>
            <a:r>
              <a:rPr lang="en-US" sz="1800" b="1" dirty="0">
                <a:latin typeface="Rockwell" panose="02060603020205020403" pitchFamily="18" charset="0"/>
              </a:rPr>
              <a:t> </a:t>
            </a:r>
            <a:r>
              <a:rPr lang="en-US" sz="1800" b="1" dirty="0" err="1">
                <a:latin typeface="Rockwell" panose="02060603020205020403" pitchFamily="18" charset="0"/>
              </a:rPr>
              <a:t>untuk</a:t>
            </a:r>
            <a:r>
              <a:rPr lang="en-US" sz="1800" b="1" dirty="0">
                <a:latin typeface="Rockwell" panose="02060603020205020403" pitchFamily="18" charset="0"/>
              </a:rPr>
              <a:t> </a:t>
            </a:r>
            <a:r>
              <a:rPr lang="en-US" sz="1800" b="1" dirty="0" err="1">
                <a:latin typeface="Rockwell" panose="02060603020205020403" pitchFamily="18" charset="0"/>
              </a:rPr>
              <a:t>sensornya</a:t>
            </a:r>
            <a:r>
              <a:rPr lang="en-US" sz="1800" dirty="0">
                <a:latin typeface="Rockwell" panose="02060603020205020403" pitchFamily="18" charset="0"/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1800" dirty="0">
              <a:latin typeface="Rockwell" panose="02060603020205020403" pitchFamily="18" charset="0"/>
            </a:endParaRPr>
          </a:p>
          <a:p>
            <a:pPr marL="360363" indent="-360363" algn="just">
              <a:buFont typeface="+mj-lt"/>
              <a:buAutoNum type="arabicPeriod" startAt="3"/>
            </a:pPr>
            <a:r>
              <a:rPr lang="en-US" sz="1800" dirty="0" err="1">
                <a:latin typeface="Rockwell" panose="02060603020205020403" pitchFamily="18" charset="0"/>
              </a:rPr>
              <a:t>Sistem</a:t>
            </a:r>
            <a:r>
              <a:rPr lang="en-US" sz="1800" dirty="0">
                <a:latin typeface="Rockwell" panose="02060603020205020403" pitchFamily="18" charset="0"/>
              </a:rPr>
              <a:t> </a:t>
            </a:r>
            <a:r>
              <a:rPr lang="en-US" sz="1800" dirty="0" err="1">
                <a:latin typeface="Rockwell" panose="02060603020205020403" pitchFamily="18" charset="0"/>
              </a:rPr>
              <a:t>menggunakan</a:t>
            </a:r>
            <a:r>
              <a:rPr lang="en-US" sz="1800" dirty="0">
                <a:latin typeface="Rockwell" panose="02060603020205020403" pitchFamily="18" charset="0"/>
              </a:rPr>
              <a:t> </a:t>
            </a:r>
            <a:r>
              <a:rPr lang="en-US" sz="1800" b="1" dirty="0">
                <a:latin typeface="Rockwell" panose="02060603020205020403" pitchFamily="18" charset="0"/>
              </a:rPr>
              <a:t>GPRS Module</a:t>
            </a:r>
            <a:r>
              <a:rPr lang="en-US" sz="1800" dirty="0">
                <a:latin typeface="Rockwell" panose="02060603020205020403" pitchFamily="18" charset="0"/>
              </a:rPr>
              <a:t>.</a:t>
            </a:r>
            <a:endParaRPr lang="en-US" sz="1800" b="1" dirty="0">
              <a:latin typeface="Rockwell" panose="02060603020205020403" pitchFamily="18" charset="0"/>
            </a:endParaRPr>
          </a:p>
          <a:p>
            <a:pPr marL="360363" indent="-360363" algn="just">
              <a:buFont typeface="+mj-lt"/>
              <a:buAutoNum type="arabicPeriod" startAt="3"/>
            </a:pPr>
            <a:endParaRPr lang="en-ID" sz="1800" dirty="0">
              <a:latin typeface="Rockwell" panose="020606030202050204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57C8567-57F4-4AD8-AAD9-4F62FEAD6E2C}"/>
              </a:ext>
            </a:extLst>
          </p:cNvPr>
          <p:cNvSpPr txBox="1">
            <a:spLocks/>
          </p:cNvSpPr>
          <p:nvPr/>
        </p:nvSpPr>
        <p:spPr>
          <a:xfrm>
            <a:off x="254002" y="414113"/>
            <a:ext cx="7013072" cy="77368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PERBANDINGAN SISTEM</a:t>
            </a:r>
            <a:endParaRPr lang="en-ID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D842DF1-5CAF-4464-9060-9FC8C2E16DC9}"/>
              </a:ext>
            </a:extLst>
          </p:cNvPr>
          <p:cNvSpPr/>
          <p:nvPr/>
        </p:nvSpPr>
        <p:spPr>
          <a:xfrm>
            <a:off x="11776369" y="6442369"/>
            <a:ext cx="415631" cy="415631"/>
          </a:xfrm>
          <a:prstGeom prst="ellipse">
            <a:avLst/>
          </a:prstGeom>
          <a:solidFill>
            <a:srgbClr val="FFC000"/>
          </a:solidFill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7</a:t>
            </a:r>
            <a:endParaRPr lang="en-ID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48338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57C8567-57F4-4AD8-AAD9-4F62FEAD6E2C}"/>
              </a:ext>
            </a:extLst>
          </p:cNvPr>
          <p:cNvSpPr txBox="1">
            <a:spLocks/>
          </p:cNvSpPr>
          <p:nvPr/>
        </p:nvSpPr>
        <p:spPr>
          <a:xfrm>
            <a:off x="254002" y="414113"/>
            <a:ext cx="7013072" cy="77368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KELEBIHAN SISTEM</a:t>
            </a:r>
            <a:endParaRPr lang="en-ID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41CD6B7-22E6-47F1-B0C5-0AE20C9F1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960537" y="4613566"/>
            <a:ext cx="1800001" cy="942109"/>
          </a:xfrm>
        </p:spPr>
        <p:txBody>
          <a:bodyPr anchor="t">
            <a:normAutofit/>
          </a:bodyPr>
          <a:lstStyle/>
          <a:p>
            <a:pPr algn="ctr"/>
            <a:r>
              <a:rPr lang="en-US" sz="2000" dirty="0" err="1">
                <a:latin typeface="Rockwell" panose="02060603020205020403" pitchFamily="18" charset="0"/>
              </a:rPr>
              <a:t>Dapat</a:t>
            </a:r>
            <a:r>
              <a:rPr lang="en-US" sz="2000" dirty="0">
                <a:latin typeface="Rockwell" panose="02060603020205020403" pitchFamily="18" charset="0"/>
              </a:rPr>
              <a:t> </a:t>
            </a:r>
            <a:r>
              <a:rPr lang="en-US" sz="2000" dirty="0" err="1">
                <a:latin typeface="Rockwell" panose="02060603020205020403" pitchFamily="18" charset="0"/>
              </a:rPr>
              <a:t>diakses</a:t>
            </a:r>
            <a:r>
              <a:rPr lang="en-US" sz="2000" dirty="0">
                <a:latin typeface="Rockwell" panose="02060603020205020403" pitchFamily="18" charset="0"/>
              </a:rPr>
              <a:t> </a:t>
            </a:r>
            <a:r>
              <a:rPr lang="en-US" sz="2000" dirty="0" err="1">
                <a:latin typeface="Rockwell" panose="02060603020205020403" pitchFamily="18" charset="0"/>
              </a:rPr>
              <a:t>tanpa</a:t>
            </a:r>
            <a:r>
              <a:rPr lang="en-US" sz="2000" dirty="0">
                <a:latin typeface="Rockwell" panose="02060603020205020403" pitchFamily="18" charset="0"/>
              </a:rPr>
              <a:t> WIFI</a:t>
            </a:r>
            <a:endParaRPr lang="en-ID" sz="2000" dirty="0">
              <a:latin typeface="Rockwell" panose="02060603020205020403" pitchFamily="18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C3A6A39-80DE-4F13-8669-27A9A029C96B}"/>
              </a:ext>
            </a:extLst>
          </p:cNvPr>
          <p:cNvGrpSpPr/>
          <p:nvPr/>
        </p:nvGrpSpPr>
        <p:grpSpPr>
          <a:xfrm>
            <a:off x="1960538" y="2523771"/>
            <a:ext cx="1800000" cy="1800000"/>
            <a:chOff x="3546763" y="1939635"/>
            <a:chExt cx="1260000" cy="1260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F3DA11-1F66-4427-8A78-901F0EE5A6B6}"/>
                </a:ext>
              </a:extLst>
            </p:cNvPr>
            <p:cNvSpPr/>
            <p:nvPr/>
          </p:nvSpPr>
          <p:spPr>
            <a:xfrm>
              <a:off x="3546763" y="1939635"/>
              <a:ext cx="1260000" cy="12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24" name="Content Placeholder 17" descr="Wireless router">
              <a:extLst>
                <a:ext uri="{FF2B5EF4-FFF2-40B4-BE49-F238E27FC236}">
                  <a16:creationId xmlns:a16="http://schemas.microsoft.com/office/drawing/2014/main" id="{A5838072-B6B3-4758-B86E-FB55CE0B0BFE}"/>
                </a:ext>
              </a:extLst>
            </p:cNvPr>
            <p:cNvGrpSpPr/>
            <p:nvPr/>
          </p:nvGrpSpPr>
          <p:grpSpPr>
            <a:xfrm>
              <a:off x="3730513" y="2124697"/>
              <a:ext cx="892500" cy="889875"/>
              <a:chOff x="3730513" y="2124697"/>
              <a:chExt cx="892500" cy="889875"/>
            </a:xfrm>
            <a:solidFill>
              <a:srgbClr val="FFCC00"/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75260F0-A9D2-4941-8249-69AB1FE56F49}"/>
                  </a:ext>
                </a:extLst>
              </p:cNvPr>
              <p:cNvSpPr/>
              <p:nvPr/>
            </p:nvSpPr>
            <p:spPr>
              <a:xfrm>
                <a:off x="4019263" y="2273009"/>
                <a:ext cx="82687" cy="223125"/>
              </a:xfrm>
              <a:custGeom>
                <a:avLst/>
                <a:gdLst>
                  <a:gd name="connsiteX0" fmla="*/ 45938 w 82687"/>
                  <a:gd name="connsiteY0" fmla="*/ 223125 h 223125"/>
                  <a:gd name="connsiteX1" fmla="*/ 82687 w 82687"/>
                  <a:gd name="connsiteY1" fmla="*/ 186375 h 223125"/>
                  <a:gd name="connsiteX2" fmla="*/ 52500 w 82687"/>
                  <a:gd name="connsiteY2" fmla="*/ 111563 h 223125"/>
                  <a:gd name="connsiteX3" fmla="*/ 82687 w 82687"/>
                  <a:gd name="connsiteY3" fmla="*/ 36750 h 223125"/>
                  <a:gd name="connsiteX4" fmla="*/ 45938 w 82687"/>
                  <a:gd name="connsiteY4" fmla="*/ 0 h 223125"/>
                  <a:gd name="connsiteX5" fmla="*/ 0 w 82687"/>
                  <a:gd name="connsiteY5" fmla="*/ 111563 h 223125"/>
                  <a:gd name="connsiteX6" fmla="*/ 45938 w 82687"/>
                  <a:gd name="connsiteY6" fmla="*/ 223125 h 223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687" h="223125">
                    <a:moveTo>
                      <a:pt x="45938" y="223125"/>
                    </a:moveTo>
                    <a:lnTo>
                      <a:pt x="82687" y="186375"/>
                    </a:lnTo>
                    <a:cubicBezTo>
                      <a:pt x="64313" y="166687"/>
                      <a:pt x="52500" y="140437"/>
                      <a:pt x="52500" y="111563"/>
                    </a:cubicBezTo>
                    <a:cubicBezTo>
                      <a:pt x="52500" y="82688"/>
                      <a:pt x="64313" y="56438"/>
                      <a:pt x="82687" y="36750"/>
                    </a:cubicBezTo>
                    <a:lnTo>
                      <a:pt x="45938" y="0"/>
                    </a:lnTo>
                    <a:cubicBezTo>
                      <a:pt x="17062" y="28875"/>
                      <a:pt x="0" y="68250"/>
                      <a:pt x="0" y="111563"/>
                    </a:cubicBezTo>
                    <a:cubicBezTo>
                      <a:pt x="0" y="154875"/>
                      <a:pt x="17062" y="194250"/>
                      <a:pt x="45938" y="223125"/>
                    </a:cubicBezTo>
                    <a:close/>
                  </a:path>
                </a:pathLst>
              </a:custGeom>
              <a:solidFill>
                <a:srgbClr val="FFCC00"/>
              </a:solidFill>
              <a:ln w="1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B21304B-24E1-4D80-B24D-8EEF77CC2F7E}"/>
                  </a:ext>
                </a:extLst>
              </p:cNvPr>
              <p:cNvSpPr/>
              <p:nvPr/>
            </p:nvSpPr>
            <p:spPr>
              <a:xfrm>
                <a:off x="3914263" y="2199509"/>
                <a:ext cx="114187" cy="370125"/>
              </a:xfrm>
              <a:custGeom>
                <a:avLst/>
                <a:gdLst>
                  <a:gd name="connsiteX0" fmla="*/ 77438 w 114187"/>
                  <a:gd name="connsiteY0" fmla="*/ 370125 h 370125"/>
                  <a:gd name="connsiteX1" fmla="*/ 114188 w 114187"/>
                  <a:gd name="connsiteY1" fmla="*/ 333375 h 370125"/>
                  <a:gd name="connsiteX2" fmla="*/ 52500 w 114187"/>
                  <a:gd name="connsiteY2" fmla="*/ 185063 h 370125"/>
                  <a:gd name="connsiteX3" fmla="*/ 114188 w 114187"/>
                  <a:gd name="connsiteY3" fmla="*/ 36750 h 370125"/>
                  <a:gd name="connsiteX4" fmla="*/ 77438 w 114187"/>
                  <a:gd name="connsiteY4" fmla="*/ 0 h 370125"/>
                  <a:gd name="connsiteX5" fmla="*/ 0 w 114187"/>
                  <a:gd name="connsiteY5" fmla="*/ 185063 h 370125"/>
                  <a:gd name="connsiteX6" fmla="*/ 77438 w 114187"/>
                  <a:gd name="connsiteY6" fmla="*/ 370125 h 37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187" h="370125">
                    <a:moveTo>
                      <a:pt x="77438" y="370125"/>
                    </a:moveTo>
                    <a:lnTo>
                      <a:pt x="114188" y="333375"/>
                    </a:lnTo>
                    <a:cubicBezTo>
                      <a:pt x="76125" y="295313"/>
                      <a:pt x="52500" y="242813"/>
                      <a:pt x="52500" y="185063"/>
                    </a:cubicBezTo>
                    <a:cubicBezTo>
                      <a:pt x="52500" y="127313"/>
                      <a:pt x="76125" y="74813"/>
                      <a:pt x="114188" y="36750"/>
                    </a:cubicBezTo>
                    <a:lnTo>
                      <a:pt x="77438" y="0"/>
                    </a:lnTo>
                    <a:cubicBezTo>
                      <a:pt x="28875" y="47250"/>
                      <a:pt x="0" y="112875"/>
                      <a:pt x="0" y="185063"/>
                    </a:cubicBezTo>
                    <a:cubicBezTo>
                      <a:pt x="0" y="257250"/>
                      <a:pt x="28875" y="322875"/>
                      <a:pt x="77438" y="370125"/>
                    </a:cubicBezTo>
                    <a:close/>
                  </a:path>
                </a:pathLst>
              </a:custGeom>
              <a:solidFill>
                <a:srgbClr val="FFCC00"/>
              </a:solidFill>
              <a:ln w="1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B72C246-426C-471B-91CF-7668316DAA6E}"/>
                  </a:ext>
                </a:extLst>
              </p:cNvPr>
              <p:cNvSpPr/>
              <p:nvPr/>
            </p:nvSpPr>
            <p:spPr>
              <a:xfrm>
                <a:off x="3809263" y="2124697"/>
                <a:ext cx="144375" cy="519750"/>
              </a:xfrm>
              <a:custGeom>
                <a:avLst/>
                <a:gdLst>
                  <a:gd name="connsiteX0" fmla="*/ 144375 w 144375"/>
                  <a:gd name="connsiteY0" fmla="*/ 483000 h 519750"/>
                  <a:gd name="connsiteX1" fmla="*/ 52500 w 144375"/>
                  <a:gd name="connsiteY1" fmla="*/ 259875 h 519750"/>
                  <a:gd name="connsiteX2" fmla="*/ 144375 w 144375"/>
                  <a:gd name="connsiteY2" fmla="*/ 36750 h 519750"/>
                  <a:gd name="connsiteX3" fmla="*/ 107625 w 144375"/>
                  <a:gd name="connsiteY3" fmla="*/ 0 h 519750"/>
                  <a:gd name="connsiteX4" fmla="*/ 0 w 144375"/>
                  <a:gd name="connsiteY4" fmla="*/ 259875 h 519750"/>
                  <a:gd name="connsiteX5" fmla="*/ 107625 w 144375"/>
                  <a:gd name="connsiteY5" fmla="*/ 519750 h 519750"/>
                  <a:gd name="connsiteX6" fmla="*/ 144375 w 144375"/>
                  <a:gd name="connsiteY6" fmla="*/ 483000 h 519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375" h="519750">
                    <a:moveTo>
                      <a:pt x="144375" y="483000"/>
                    </a:moveTo>
                    <a:cubicBezTo>
                      <a:pt x="87938" y="426562"/>
                      <a:pt x="52500" y="347812"/>
                      <a:pt x="52500" y="259875"/>
                    </a:cubicBezTo>
                    <a:cubicBezTo>
                      <a:pt x="52500" y="171938"/>
                      <a:pt x="87938" y="94500"/>
                      <a:pt x="144375" y="36750"/>
                    </a:cubicBezTo>
                    <a:lnTo>
                      <a:pt x="107625" y="0"/>
                    </a:lnTo>
                    <a:cubicBezTo>
                      <a:pt x="40688" y="66938"/>
                      <a:pt x="0" y="158813"/>
                      <a:pt x="0" y="259875"/>
                    </a:cubicBezTo>
                    <a:cubicBezTo>
                      <a:pt x="0" y="360937"/>
                      <a:pt x="40688" y="452812"/>
                      <a:pt x="107625" y="519750"/>
                    </a:cubicBezTo>
                    <a:lnTo>
                      <a:pt x="144375" y="483000"/>
                    </a:lnTo>
                    <a:close/>
                  </a:path>
                </a:pathLst>
              </a:custGeom>
              <a:solidFill>
                <a:srgbClr val="FFCC00"/>
              </a:solidFill>
              <a:ln w="1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7A42657-1BE8-46EA-9696-93BB22C2D491}"/>
                  </a:ext>
                </a:extLst>
              </p:cNvPr>
              <p:cNvSpPr/>
              <p:nvPr/>
            </p:nvSpPr>
            <p:spPr>
              <a:xfrm>
                <a:off x="4251575" y="2273009"/>
                <a:ext cx="82687" cy="223125"/>
              </a:xfrm>
              <a:custGeom>
                <a:avLst/>
                <a:gdLst>
                  <a:gd name="connsiteX0" fmla="*/ 36750 w 82687"/>
                  <a:gd name="connsiteY0" fmla="*/ 223125 h 223125"/>
                  <a:gd name="connsiteX1" fmla="*/ 82687 w 82687"/>
                  <a:gd name="connsiteY1" fmla="*/ 111563 h 223125"/>
                  <a:gd name="connsiteX2" fmla="*/ 36750 w 82687"/>
                  <a:gd name="connsiteY2" fmla="*/ 0 h 223125"/>
                  <a:gd name="connsiteX3" fmla="*/ 0 w 82687"/>
                  <a:gd name="connsiteY3" fmla="*/ 36750 h 223125"/>
                  <a:gd name="connsiteX4" fmla="*/ 30187 w 82687"/>
                  <a:gd name="connsiteY4" fmla="*/ 111563 h 223125"/>
                  <a:gd name="connsiteX5" fmla="*/ 0 w 82687"/>
                  <a:gd name="connsiteY5" fmla="*/ 186375 h 223125"/>
                  <a:gd name="connsiteX6" fmla="*/ 36750 w 82687"/>
                  <a:gd name="connsiteY6" fmla="*/ 223125 h 223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687" h="223125">
                    <a:moveTo>
                      <a:pt x="36750" y="223125"/>
                    </a:moveTo>
                    <a:cubicBezTo>
                      <a:pt x="65625" y="194250"/>
                      <a:pt x="82687" y="154875"/>
                      <a:pt x="82687" y="111563"/>
                    </a:cubicBezTo>
                    <a:cubicBezTo>
                      <a:pt x="82687" y="68250"/>
                      <a:pt x="65625" y="28875"/>
                      <a:pt x="36750" y="0"/>
                    </a:cubicBezTo>
                    <a:lnTo>
                      <a:pt x="0" y="36750"/>
                    </a:lnTo>
                    <a:cubicBezTo>
                      <a:pt x="18375" y="55125"/>
                      <a:pt x="30187" y="81375"/>
                      <a:pt x="30187" y="111563"/>
                    </a:cubicBezTo>
                    <a:cubicBezTo>
                      <a:pt x="30187" y="141750"/>
                      <a:pt x="18375" y="166687"/>
                      <a:pt x="0" y="186375"/>
                    </a:cubicBezTo>
                    <a:lnTo>
                      <a:pt x="36750" y="223125"/>
                    </a:lnTo>
                    <a:close/>
                  </a:path>
                </a:pathLst>
              </a:custGeom>
              <a:solidFill>
                <a:srgbClr val="FFCC00"/>
              </a:solidFill>
              <a:ln w="1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2BD4A73-9AD3-4434-A3A7-6EB70F882683}"/>
                  </a:ext>
                </a:extLst>
              </p:cNvPr>
              <p:cNvSpPr/>
              <p:nvPr/>
            </p:nvSpPr>
            <p:spPr>
              <a:xfrm>
                <a:off x="4325075" y="2199509"/>
                <a:ext cx="114187" cy="370125"/>
              </a:xfrm>
              <a:custGeom>
                <a:avLst/>
                <a:gdLst>
                  <a:gd name="connsiteX0" fmla="*/ 0 w 114187"/>
                  <a:gd name="connsiteY0" fmla="*/ 333375 h 370125"/>
                  <a:gd name="connsiteX1" fmla="*/ 36750 w 114187"/>
                  <a:gd name="connsiteY1" fmla="*/ 370125 h 370125"/>
                  <a:gd name="connsiteX2" fmla="*/ 114188 w 114187"/>
                  <a:gd name="connsiteY2" fmla="*/ 185063 h 370125"/>
                  <a:gd name="connsiteX3" fmla="*/ 36750 w 114187"/>
                  <a:gd name="connsiteY3" fmla="*/ 0 h 370125"/>
                  <a:gd name="connsiteX4" fmla="*/ 0 w 114187"/>
                  <a:gd name="connsiteY4" fmla="*/ 36750 h 370125"/>
                  <a:gd name="connsiteX5" fmla="*/ 61688 w 114187"/>
                  <a:gd name="connsiteY5" fmla="*/ 185063 h 370125"/>
                  <a:gd name="connsiteX6" fmla="*/ 0 w 114187"/>
                  <a:gd name="connsiteY6" fmla="*/ 333375 h 37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187" h="370125">
                    <a:moveTo>
                      <a:pt x="0" y="333375"/>
                    </a:moveTo>
                    <a:lnTo>
                      <a:pt x="36750" y="370125"/>
                    </a:lnTo>
                    <a:cubicBezTo>
                      <a:pt x="85313" y="322875"/>
                      <a:pt x="114188" y="257250"/>
                      <a:pt x="114188" y="185063"/>
                    </a:cubicBezTo>
                    <a:cubicBezTo>
                      <a:pt x="114188" y="112875"/>
                      <a:pt x="85313" y="47250"/>
                      <a:pt x="36750" y="0"/>
                    </a:cubicBezTo>
                    <a:lnTo>
                      <a:pt x="0" y="36750"/>
                    </a:lnTo>
                    <a:cubicBezTo>
                      <a:pt x="38063" y="74813"/>
                      <a:pt x="61688" y="127313"/>
                      <a:pt x="61688" y="185063"/>
                    </a:cubicBezTo>
                    <a:cubicBezTo>
                      <a:pt x="61688" y="242813"/>
                      <a:pt x="38063" y="295313"/>
                      <a:pt x="0" y="333375"/>
                    </a:cubicBezTo>
                    <a:close/>
                  </a:path>
                </a:pathLst>
              </a:custGeom>
              <a:solidFill>
                <a:srgbClr val="FFCC00"/>
              </a:solidFill>
              <a:ln w="1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CA6BF99-7EE1-46EF-8460-4743CAF4C097}"/>
                  </a:ext>
                </a:extLst>
              </p:cNvPr>
              <p:cNvSpPr/>
              <p:nvPr/>
            </p:nvSpPr>
            <p:spPr>
              <a:xfrm>
                <a:off x="4399888" y="2124697"/>
                <a:ext cx="144375" cy="519750"/>
              </a:xfrm>
              <a:custGeom>
                <a:avLst/>
                <a:gdLst>
                  <a:gd name="connsiteX0" fmla="*/ 0 w 144375"/>
                  <a:gd name="connsiteY0" fmla="*/ 483000 h 519750"/>
                  <a:gd name="connsiteX1" fmla="*/ 36750 w 144375"/>
                  <a:gd name="connsiteY1" fmla="*/ 519750 h 519750"/>
                  <a:gd name="connsiteX2" fmla="*/ 144375 w 144375"/>
                  <a:gd name="connsiteY2" fmla="*/ 259875 h 519750"/>
                  <a:gd name="connsiteX3" fmla="*/ 36750 w 144375"/>
                  <a:gd name="connsiteY3" fmla="*/ 0 h 519750"/>
                  <a:gd name="connsiteX4" fmla="*/ 0 w 144375"/>
                  <a:gd name="connsiteY4" fmla="*/ 36750 h 519750"/>
                  <a:gd name="connsiteX5" fmla="*/ 91875 w 144375"/>
                  <a:gd name="connsiteY5" fmla="*/ 259875 h 519750"/>
                  <a:gd name="connsiteX6" fmla="*/ 0 w 144375"/>
                  <a:gd name="connsiteY6" fmla="*/ 483000 h 519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375" h="519750">
                    <a:moveTo>
                      <a:pt x="0" y="483000"/>
                    </a:moveTo>
                    <a:lnTo>
                      <a:pt x="36750" y="519750"/>
                    </a:lnTo>
                    <a:cubicBezTo>
                      <a:pt x="103688" y="452812"/>
                      <a:pt x="144375" y="360937"/>
                      <a:pt x="144375" y="259875"/>
                    </a:cubicBezTo>
                    <a:cubicBezTo>
                      <a:pt x="144375" y="158813"/>
                      <a:pt x="103688" y="66938"/>
                      <a:pt x="36750" y="0"/>
                    </a:cubicBezTo>
                    <a:lnTo>
                      <a:pt x="0" y="36750"/>
                    </a:lnTo>
                    <a:cubicBezTo>
                      <a:pt x="56438" y="93188"/>
                      <a:pt x="91875" y="171938"/>
                      <a:pt x="91875" y="259875"/>
                    </a:cubicBezTo>
                    <a:cubicBezTo>
                      <a:pt x="91875" y="347812"/>
                      <a:pt x="56438" y="425250"/>
                      <a:pt x="0" y="483000"/>
                    </a:cubicBezTo>
                    <a:close/>
                  </a:path>
                </a:pathLst>
              </a:custGeom>
              <a:solidFill>
                <a:srgbClr val="FFCC00"/>
              </a:solidFill>
              <a:ln w="1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6563D4C-689B-4B9F-A911-0327A25EA2BF}"/>
                  </a:ext>
                </a:extLst>
              </p:cNvPr>
              <p:cNvSpPr/>
              <p:nvPr/>
            </p:nvSpPr>
            <p:spPr>
              <a:xfrm>
                <a:off x="3730513" y="2332072"/>
                <a:ext cx="892500" cy="682500"/>
              </a:xfrm>
              <a:custGeom>
                <a:avLst/>
                <a:gdLst>
                  <a:gd name="connsiteX0" fmla="*/ 787500 w 892500"/>
                  <a:gd name="connsiteY0" fmla="*/ 577500 h 682500"/>
                  <a:gd name="connsiteX1" fmla="*/ 761250 w 892500"/>
                  <a:gd name="connsiteY1" fmla="*/ 551250 h 682500"/>
                  <a:gd name="connsiteX2" fmla="*/ 787500 w 892500"/>
                  <a:gd name="connsiteY2" fmla="*/ 525000 h 682500"/>
                  <a:gd name="connsiteX3" fmla="*/ 813750 w 892500"/>
                  <a:gd name="connsiteY3" fmla="*/ 551250 h 682500"/>
                  <a:gd name="connsiteX4" fmla="*/ 787500 w 892500"/>
                  <a:gd name="connsiteY4" fmla="*/ 577500 h 682500"/>
                  <a:gd name="connsiteX5" fmla="*/ 656250 w 892500"/>
                  <a:gd name="connsiteY5" fmla="*/ 577500 h 682500"/>
                  <a:gd name="connsiteX6" fmla="*/ 630000 w 892500"/>
                  <a:gd name="connsiteY6" fmla="*/ 551250 h 682500"/>
                  <a:gd name="connsiteX7" fmla="*/ 656250 w 892500"/>
                  <a:gd name="connsiteY7" fmla="*/ 525000 h 682500"/>
                  <a:gd name="connsiteX8" fmla="*/ 682500 w 892500"/>
                  <a:gd name="connsiteY8" fmla="*/ 551250 h 682500"/>
                  <a:gd name="connsiteX9" fmla="*/ 656250 w 892500"/>
                  <a:gd name="connsiteY9" fmla="*/ 577500 h 682500"/>
                  <a:gd name="connsiteX10" fmla="*/ 525000 w 892500"/>
                  <a:gd name="connsiteY10" fmla="*/ 577500 h 682500"/>
                  <a:gd name="connsiteX11" fmla="*/ 498750 w 892500"/>
                  <a:gd name="connsiteY11" fmla="*/ 551250 h 682500"/>
                  <a:gd name="connsiteX12" fmla="*/ 525000 w 892500"/>
                  <a:gd name="connsiteY12" fmla="*/ 525000 h 682500"/>
                  <a:gd name="connsiteX13" fmla="*/ 551250 w 892500"/>
                  <a:gd name="connsiteY13" fmla="*/ 551250 h 682500"/>
                  <a:gd name="connsiteX14" fmla="*/ 525000 w 892500"/>
                  <a:gd name="connsiteY14" fmla="*/ 577500 h 682500"/>
                  <a:gd name="connsiteX15" fmla="*/ 393750 w 892500"/>
                  <a:gd name="connsiteY15" fmla="*/ 577500 h 682500"/>
                  <a:gd name="connsiteX16" fmla="*/ 367500 w 892500"/>
                  <a:gd name="connsiteY16" fmla="*/ 551250 h 682500"/>
                  <a:gd name="connsiteX17" fmla="*/ 393750 w 892500"/>
                  <a:gd name="connsiteY17" fmla="*/ 525000 h 682500"/>
                  <a:gd name="connsiteX18" fmla="*/ 420000 w 892500"/>
                  <a:gd name="connsiteY18" fmla="*/ 551250 h 682500"/>
                  <a:gd name="connsiteX19" fmla="*/ 393750 w 892500"/>
                  <a:gd name="connsiteY19" fmla="*/ 577500 h 682500"/>
                  <a:gd name="connsiteX20" fmla="*/ 131250 w 892500"/>
                  <a:gd name="connsiteY20" fmla="*/ 603750 h 682500"/>
                  <a:gd name="connsiteX21" fmla="*/ 78750 w 892500"/>
                  <a:gd name="connsiteY21" fmla="*/ 551250 h 682500"/>
                  <a:gd name="connsiteX22" fmla="*/ 131250 w 892500"/>
                  <a:gd name="connsiteY22" fmla="*/ 498750 h 682500"/>
                  <a:gd name="connsiteX23" fmla="*/ 183750 w 892500"/>
                  <a:gd name="connsiteY23" fmla="*/ 551250 h 682500"/>
                  <a:gd name="connsiteX24" fmla="*/ 131250 w 892500"/>
                  <a:gd name="connsiteY24" fmla="*/ 603750 h 682500"/>
                  <a:gd name="connsiteX25" fmla="*/ 840000 w 892500"/>
                  <a:gd name="connsiteY25" fmla="*/ 420000 h 682500"/>
                  <a:gd name="connsiteX26" fmla="*/ 472500 w 892500"/>
                  <a:gd name="connsiteY26" fmla="*/ 420000 h 682500"/>
                  <a:gd name="connsiteX27" fmla="*/ 472500 w 892500"/>
                  <a:gd name="connsiteY27" fmla="*/ 97125 h 682500"/>
                  <a:gd name="connsiteX28" fmla="*/ 498750 w 892500"/>
                  <a:gd name="connsiteY28" fmla="*/ 52500 h 682500"/>
                  <a:gd name="connsiteX29" fmla="*/ 446250 w 892500"/>
                  <a:gd name="connsiteY29" fmla="*/ 0 h 682500"/>
                  <a:gd name="connsiteX30" fmla="*/ 393750 w 892500"/>
                  <a:gd name="connsiteY30" fmla="*/ 52500 h 682500"/>
                  <a:gd name="connsiteX31" fmla="*/ 420000 w 892500"/>
                  <a:gd name="connsiteY31" fmla="*/ 97125 h 682500"/>
                  <a:gd name="connsiteX32" fmla="*/ 420000 w 892500"/>
                  <a:gd name="connsiteY32" fmla="*/ 420000 h 682500"/>
                  <a:gd name="connsiteX33" fmla="*/ 52500 w 892500"/>
                  <a:gd name="connsiteY33" fmla="*/ 420000 h 682500"/>
                  <a:gd name="connsiteX34" fmla="*/ 0 w 892500"/>
                  <a:gd name="connsiteY34" fmla="*/ 472500 h 682500"/>
                  <a:gd name="connsiteX35" fmla="*/ 0 w 892500"/>
                  <a:gd name="connsiteY35" fmla="*/ 630000 h 682500"/>
                  <a:gd name="connsiteX36" fmla="*/ 52500 w 892500"/>
                  <a:gd name="connsiteY36" fmla="*/ 682500 h 682500"/>
                  <a:gd name="connsiteX37" fmla="*/ 840000 w 892500"/>
                  <a:gd name="connsiteY37" fmla="*/ 682500 h 682500"/>
                  <a:gd name="connsiteX38" fmla="*/ 892500 w 892500"/>
                  <a:gd name="connsiteY38" fmla="*/ 630000 h 682500"/>
                  <a:gd name="connsiteX39" fmla="*/ 892500 w 892500"/>
                  <a:gd name="connsiteY39" fmla="*/ 472500 h 682500"/>
                  <a:gd name="connsiteX40" fmla="*/ 840000 w 892500"/>
                  <a:gd name="connsiteY40" fmla="*/ 420000 h 68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892500" h="682500">
                    <a:moveTo>
                      <a:pt x="787500" y="577500"/>
                    </a:moveTo>
                    <a:cubicBezTo>
                      <a:pt x="773063" y="577500"/>
                      <a:pt x="761250" y="565688"/>
                      <a:pt x="761250" y="551250"/>
                    </a:cubicBezTo>
                    <a:cubicBezTo>
                      <a:pt x="761250" y="536813"/>
                      <a:pt x="773063" y="525000"/>
                      <a:pt x="787500" y="525000"/>
                    </a:cubicBezTo>
                    <a:cubicBezTo>
                      <a:pt x="801938" y="525000"/>
                      <a:pt x="813750" y="536813"/>
                      <a:pt x="813750" y="551250"/>
                    </a:cubicBezTo>
                    <a:cubicBezTo>
                      <a:pt x="813750" y="565688"/>
                      <a:pt x="801938" y="577500"/>
                      <a:pt x="787500" y="577500"/>
                    </a:cubicBezTo>
                    <a:close/>
                    <a:moveTo>
                      <a:pt x="656250" y="577500"/>
                    </a:moveTo>
                    <a:cubicBezTo>
                      <a:pt x="641813" y="577500"/>
                      <a:pt x="630000" y="565688"/>
                      <a:pt x="630000" y="551250"/>
                    </a:cubicBezTo>
                    <a:cubicBezTo>
                      <a:pt x="630000" y="536813"/>
                      <a:pt x="641813" y="525000"/>
                      <a:pt x="656250" y="525000"/>
                    </a:cubicBezTo>
                    <a:cubicBezTo>
                      <a:pt x="670688" y="525000"/>
                      <a:pt x="682500" y="536813"/>
                      <a:pt x="682500" y="551250"/>
                    </a:cubicBezTo>
                    <a:cubicBezTo>
                      <a:pt x="682500" y="565688"/>
                      <a:pt x="670688" y="577500"/>
                      <a:pt x="656250" y="577500"/>
                    </a:cubicBezTo>
                    <a:close/>
                    <a:moveTo>
                      <a:pt x="525000" y="577500"/>
                    </a:moveTo>
                    <a:cubicBezTo>
                      <a:pt x="510563" y="577500"/>
                      <a:pt x="498750" y="565688"/>
                      <a:pt x="498750" y="551250"/>
                    </a:cubicBezTo>
                    <a:cubicBezTo>
                      <a:pt x="498750" y="536813"/>
                      <a:pt x="510563" y="525000"/>
                      <a:pt x="525000" y="525000"/>
                    </a:cubicBezTo>
                    <a:cubicBezTo>
                      <a:pt x="539438" y="525000"/>
                      <a:pt x="551250" y="536813"/>
                      <a:pt x="551250" y="551250"/>
                    </a:cubicBezTo>
                    <a:cubicBezTo>
                      <a:pt x="551250" y="565688"/>
                      <a:pt x="539438" y="577500"/>
                      <a:pt x="525000" y="577500"/>
                    </a:cubicBezTo>
                    <a:close/>
                    <a:moveTo>
                      <a:pt x="393750" y="577500"/>
                    </a:moveTo>
                    <a:cubicBezTo>
                      <a:pt x="379313" y="577500"/>
                      <a:pt x="367500" y="565688"/>
                      <a:pt x="367500" y="551250"/>
                    </a:cubicBezTo>
                    <a:cubicBezTo>
                      <a:pt x="367500" y="536813"/>
                      <a:pt x="379313" y="525000"/>
                      <a:pt x="393750" y="525000"/>
                    </a:cubicBezTo>
                    <a:cubicBezTo>
                      <a:pt x="408187" y="525000"/>
                      <a:pt x="420000" y="536813"/>
                      <a:pt x="420000" y="551250"/>
                    </a:cubicBezTo>
                    <a:cubicBezTo>
                      <a:pt x="420000" y="565688"/>
                      <a:pt x="408187" y="577500"/>
                      <a:pt x="393750" y="577500"/>
                    </a:cubicBezTo>
                    <a:close/>
                    <a:moveTo>
                      <a:pt x="131250" y="603750"/>
                    </a:moveTo>
                    <a:cubicBezTo>
                      <a:pt x="102375" y="603750"/>
                      <a:pt x="78750" y="580125"/>
                      <a:pt x="78750" y="551250"/>
                    </a:cubicBezTo>
                    <a:cubicBezTo>
                      <a:pt x="78750" y="522375"/>
                      <a:pt x="102375" y="498750"/>
                      <a:pt x="131250" y="498750"/>
                    </a:cubicBezTo>
                    <a:cubicBezTo>
                      <a:pt x="160125" y="498750"/>
                      <a:pt x="183750" y="522375"/>
                      <a:pt x="183750" y="551250"/>
                    </a:cubicBezTo>
                    <a:cubicBezTo>
                      <a:pt x="183750" y="580125"/>
                      <a:pt x="160125" y="603750"/>
                      <a:pt x="131250" y="603750"/>
                    </a:cubicBezTo>
                    <a:close/>
                    <a:moveTo>
                      <a:pt x="840000" y="420000"/>
                    </a:moveTo>
                    <a:lnTo>
                      <a:pt x="472500" y="420000"/>
                    </a:lnTo>
                    <a:lnTo>
                      <a:pt x="472500" y="97125"/>
                    </a:lnTo>
                    <a:cubicBezTo>
                      <a:pt x="488250" y="87937"/>
                      <a:pt x="498750" y="70875"/>
                      <a:pt x="498750" y="52500"/>
                    </a:cubicBezTo>
                    <a:cubicBezTo>
                      <a:pt x="498750" y="23625"/>
                      <a:pt x="475125" y="0"/>
                      <a:pt x="446250" y="0"/>
                    </a:cubicBezTo>
                    <a:cubicBezTo>
                      <a:pt x="417375" y="0"/>
                      <a:pt x="393750" y="23625"/>
                      <a:pt x="393750" y="52500"/>
                    </a:cubicBezTo>
                    <a:cubicBezTo>
                      <a:pt x="393750" y="72188"/>
                      <a:pt x="404250" y="89250"/>
                      <a:pt x="420000" y="97125"/>
                    </a:cubicBezTo>
                    <a:lnTo>
                      <a:pt x="420000" y="420000"/>
                    </a:lnTo>
                    <a:lnTo>
                      <a:pt x="52500" y="420000"/>
                    </a:lnTo>
                    <a:cubicBezTo>
                      <a:pt x="23625" y="420000"/>
                      <a:pt x="0" y="443625"/>
                      <a:pt x="0" y="472500"/>
                    </a:cubicBezTo>
                    <a:lnTo>
                      <a:pt x="0" y="630000"/>
                    </a:lnTo>
                    <a:cubicBezTo>
                      <a:pt x="0" y="658875"/>
                      <a:pt x="23625" y="682500"/>
                      <a:pt x="52500" y="682500"/>
                    </a:cubicBezTo>
                    <a:lnTo>
                      <a:pt x="840000" y="682500"/>
                    </a:lnTo>
                    <a:cubicBezTo>
                      <a:pt x="868875" y="682500"/>
                      <a:pt x="892500" y="658875"/>
                      <a:pt x="892500" y="630000"/>
                    </a:cubicBezTo>
                    <a:lnTo>
                      <a:pt x="892500" y="472500"/>
                    </a:lnTo>
                    <a:cubicBezTo>
                      <a:pt x="892500" y="443625"/>
                      <a:pt x="868875" y="420000"/>
                      <a:pt x="840000" y="420000"/>
                    </a:cubicBezTo>
                    <a:close/>
                  </a:path>
                </a:pathLst>
              </a:custGeom>
              <a:solidFill>
                <a:srgbClr val="FFCC00"/>
              </a:solidFill>
              <a:ln w="1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11BC99C-2906-4F7D-9397-67F8907C5B9F}"/>
              </a:ext>
            </a:extLst>
          </p:cNvPr>
          <p:cNvGrpSpPr/>
          <p:nvPr/>
        </p:nvGrpSpPr>
        <p:grpSpPr>
          <a:xfrm>
            <a:off x="5196000" y="2523771"/>
            <a:ext cx="1800000" cy="1800000"/>
            <a:chOff x="5320145" y="3265725"/>
            <a:chExt cx="1260000" cy="126039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A84737-530B-4525-ADF2-17A35041EE7E}"/>
                </a:ext>
              </a:extLst>
            </p:cNvPr>
            <p:cNvSpPr/>
            <p:nvPr/>
          </p:nvSpPr>
          <p:spPr>
            <a:xfrm>
              <a:off x="5320145" y="3265725"/>
              <a:ext cx="1260000" cy="12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34" name="Content Placeholder 19" descr="Lightbulb">
              <a:extLst>
                <a:ext uri="{FF2B5EF4-FFF2-40B4-BE49-F238E27FC236}">
                  <a16:creationId xmlns:a16="http://schemas.microsoft.com/office/drawing/2014/main" id="{59DBC6E1-8B6D-41B9-AA25-74229B2D2136}"/>
                </a:ext>
              </a:extLst>
            </p:cNvPr>
            <p:cNvGrpSpPr/>
            <p:nvPr/>
          </p:nvGrpSpPr>
          <p:grpSpPr>
            <a:xfrm>
              <a:off x="5320145" y="3266115"/>
              <a:ext cx="1260000" cy="1260000"/>
              <a:chOff x="7724703" y="3438526"/>
              <a:chExt cx="1260000" cy="1260000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C203368-E90A-4F94-B97A-3770CB82ADBF}"/>
                  </a:ext>
                </a:extLst>
              </p:cNvPr>
              <p:cNvSpPr/>
              <p:nvPr/>
            </p:nvSpPr>
            <p:spPr>
              <a:xfrm>
                <a:off x="8184078" y="4278526"/>
                <a:ext cx="341250" cy="78750"/>
              </a:xfrm>
              <a:custGeom>
                <a:avLst/>
                <a:gdLst>
                  <a:gd name="connsiteX0" fmla="*/ 39375 w 341250"/>
                  <a:gd name="connsiteY0" fmla="*/ 0 h 78750"/>
                  <a:gd name="connsiteX1" fmla="*/ 301875 w 341250"/>
                  <a:gd name="connsiteY1" fmla="*/ 0 h 78750"/>
                  <a:gd name="connsiteX2" fmla="*/ 341250 w 341250"/>
                  <a:gd name="connsiteY2" fmla="*/ 39375 h 78750"/>
                  <a:gd name="connsiteX3" fmla="*/ 301875 w 341250"/>
                  <a:gd name="connsiteY3" fmla="*/ 78750 h 78750"/>
                  <a:gd name="connsiteX4" fmla="*/ 39375 w 341250"/>
                  <a:gd name="connsiteY4" fmla="*/ 78750 h 78750"/>
                  <a:gd name="connsiteX5" fmla="*/ 0 w 341250"/>
                  <a:gd name="connsiteY5" fmla="*/ 39375 h 78750"/>
                  <a:gd name="connsiteX6" fmla="*/ 39375 w 341250"/>
                  <a:gd name="connsiteY6" fmla="*/ 0 h 7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1250" h="78750">
                    <a:moveTo>
                      <a:pt x="39375" y="0"/>
                    </a:moveTo>
                    <a:lnTo>
                      <a:pt x="301875" y="0"/>
                    </a:lnTo>
                    <a:cubicBezTo>
                      <a:pt x="324188" y="0"/>
                      <a:pt x="341250" y="17063"/>
                      <a:pt x="341250" y="39375"/>
                    </a:cubicBezTo>
                    <a:cubicBezTo>
                      <a:pt x="341250" y="61687"/>
                      <a:pt x="324188" y="78750"/>
                      <a:pt x="301875" y="78750"/>
                    </a:cubicBezTo>
                    <a:lnTo>
                      <a:pt x="39375" y="78750"/>
                    </a:lnTo>
                    <a:cubicBezTo>
                      <a:pt x="17062" y="78750"/>
                      <a:pt x="0" y="61687"/>
                      <a:pt x="0" y="39375"/>
                    </a:cubicBezTo>
                    <a:cubicBezTo>
                      <a:pt x="0" y="17063"/>
                      <a:pt x="17062" y="0"/>
                      <a:pt x="39375" y="0"/>
                    </a:cubicBezTo>
                    <a:close/>
                  </a:path>
                </a:pathLst>
              </a:custGeom>
              <a:solidFill>
                <a:srgbClr val="FFCC00"/>
              </a:solidFill>
              <a:ln w="1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5651741-AB20-4116-95D2-5B91E5A10D6C}"/>
                  </a:ext>
                </a:extLst>
              </p:cNvPr>
              <p:cNvSpPr/>
              <p:nvPr/>
            </p:nvSpPr>
            <p:spPr>
              <a:xfrm>
                <a:off x="8184078" y="4409776"/>
                <a:ext cx="341250" cy="78750"/>
              </a:xfrm>
              <a:custGeom>
                <a:avLst/>
                <a:gdLst>
                  <a:gd name="connsiteX0" fmla="*/ 39375 w 341250"/>
                  <a:gd name="connsiteY0" fmla="*/ 0 h 78750"/>
                  <a:gd name="connsiteX1" fmla="*/ 301875 w 341250"/>
                  <a:gd name="connsiteY1" fmla="*/ 0 h 78750"/>
                  <a:gd name="connsiteX2" fmla="*/ 341250 w 341250"/>
                  <a:gd name="connsiteY2" fmla="*/ 39375 h 78750"/>
                  <a:gd name="connsiteX3" fmla="*/ 301875 w 341250"/>
                  <a:gd name="connsiteY3" fmla="*/ 78750 h 78750"/>
                  <a:gd name="connsiteX4" fmla="*/ 39375 w 341250"/>
                  <a:gd name="connsiteY4" fmla="*/ 78750 h 78750"/>
                  <a:gd name="connsiteX5" fmla="*/ 0 w 341250"/>
                  <a:gd name="connsiteY5" fmla="*/ 39375 h 78750"/>
                  <a:gd name="connsiteX6" fmla="*/ 39375 w 341250"/>
                  <a:gd name="connsiteY6" fmla="*/ 0 h 7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1250" h="78750">
                    <a:moveTo>
                      <a:pt x="39375" y="0"/>
                    </a:moveTo>
                    <a:lnTo>
                      <a:pt x="301875" y="0"/>
                    </a:lnTo>
                    <a:cubicBezTo>
                      <a:pt x="324188" y="0"/>
                      <a:pt x="341250" y="17063"/>
                      <a:pt x="341250" y="39375"/>
                    </a:cubicBezTo>
                    <a:cubicBezTo>
                      <a:pt x="341250" y="61687"/>
                      <a:pt x="324188" y="78750"/>
                      <a:pt x="301875" y="78750"/>
                    </a:cubicBezTo>
                    <a:lnTo>
                      <a:pt x="39375" y="78750"/>
                    </a:lnTo>
                    <a:cubicBezTo>
                      <a:pt x="17062" y="78750"/>
                      <a:pt x="0" y="61687"/>
                      <a:pt x="0" y="39375"/>
                    </a:cubicBezTo>
                    <a:cubicBezTo>
                      <a:pt x="0" y="17063"/>
                      <a:pt x="17062" y="0"/>
                      <a:pt x="39375" y="0"/>
                    </a:cubicBezTo>
                    <a:close/>
                  </a:path>
                </a:pathLst>
              </a:custGeom>
              <a:solidFill>
                <a:srgbClr val="FFCC00"/>
              </a:solidFill>
              <a:ln w="1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313C2EC-17E6-4A1E-BB74-DF54C529DE11}"/>
                  </a:ext>
                </a:extLst>
              </p:cNvPr>
              <p:cNvSpPr/>
              <p:nvPr/>
            </p:nvSpPr>
            <p:spPr>
              <a:xfrm>
                <a:off x="8269390" y="4541026"/>
                <a:ext cx="170625" cy="78750"/>
              </a:xfrm>
              <a:custGeom>
                <a:avLst/>
                <a:gdLst>
                  <a:gd name="connsiteX0" fmla="*/ 0 w 170625"/>
                  <a:gd name="connsiteY0" fmla="*/ 0 h 78750"/>
                  <a:gd name="connsiteX1" fmla="*/ 85313 w 170625"/>
                  <a:gd name="connsiteY1" fmla="*/ 78750 h 78750"/>
                  <a:gd name="connsiteX2" fmla="*/ 170625 w 170625"/>
                  <a:gd name="connsiteY2" fmla="*/ 0 h 78750"/>
                  <a:gd name="connsiteX3" fmla="*/ 0 w 170625"/>
                  <a:gd name="connsiteY3" fmla="*/ 0 h 7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625" h="78750">
                    <a:moveTo>
                      <a:pt x="0" y="0"/>
                    </a:moveTo>
                    <a:cubicBezTo>
                      <a:pt x="3937" y="44625"/>
                      <a:pt x="40687" y="78750"/>
                      <a:pt x="85313" y="78750"/>
                    </a:cubicBezTo>
                    <a:cubicBezTo>
                      <a:pt x="129938" y="78750"/>
                      <a:pt x="166688" y="44625"/>
                      <a:pt x="17062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00"/>
              </a:solidFill>
              <a:ln w="1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35FBF31-375C-4854-A4DB-E5414132B81A}"/>
                  </a:ext>
                </a:extLst>
              </p:cNvPr>
              <p:cNvSpPr/>
              <p:nvPr/>
            </p:nvSpPr>
            <p:spPr>
              <a:xfrm>
                <a:off x="8013453" y="3517276"/>
                <a:ext cx="682500" cy="708750"/>
              </a:xfrm>
              <a:custGeom>
                <a:avLst/>
                <a:gdLst>
                  <a:gd name="connsiteX0" fmla="*/ 341250 w 682500"/>
                  <a:gd name="connsiteY0" fmla="*/ 0 h 708750"/>
                  <a:gd name="connsiteX1" fmla="*/ 341250 w 682500"/>
                  <a:gd name="connsiteY1" fmla="*/ 0 h 708750"/>
                  <a:gd name="connsiteX2" fmla="*/ 341250 w 682500"/>
                  <a:gd name="connsiteY2" fmla="*/ 0 h 708750"/>
                  <a:gd name="connsiteX3" fmla="*/ 0 w 682500"/>
                  <a:gd name="connsiteY3" fmla="*/ 337313 h 708750"/>
                  <a:gd name="connsiteX4" fmla="*/ 0 w 682500"/>
                  <a:gd name="connsiteY4" fmla="*/ 349125 h 708750"/>
                  <a:gd name="connsiteX5" fmla="*/ 23625 w 682500"/>
                  <a:gd name="connsiteY5" fmla="*/ 467250 h 708750"/>
                  <a:gd name="connsiteX6" fmla="*/ 82687 w 682500"/>
                  <a:gd name="connsiteY6" fmla="*/ 564375 h 708750"/>
                  <a:gd name="connsiteX7" fmla="*/ 162750 w 682500"/>
                  <a:gd name="connsiteY7" fmla="*/ 694313 h 708750"/>
                  <a:gd name="connsiteX8" fmla="*/ 186375 w 682500"/>
                  <a:gd name="connsiteY8" fmla="*/ 708750 h 708750"/>
                  <a:gd name="connsiteX9" fmla="*/ 496125 w 682500"/>
                  <a:gd name="connsiteY9" fmla="*/ 708750 h 708750"/>
                  <a:gd name="connsiteX10" fmla="*/ 519750 w 682500"/>
                  <a:gd name="connsiteY10" fmla="*/ 694313 h 708750"/>
                  <a:gd name="connsiteX11" fmla="*/ 599812 w 682500"/>
                  <a:gd name="connsiteY11" fmla="*/ 564375 h 708750"/>
                  <a:gd name="connsiteX12" fmla="*/ 658875 w 682500"/>
                  <a:gd name="connsiteY12" fmla="*/ 467250 h 708750"/>
                  <a:gd name="connsiteX13" fmla="*/ 682500 w 682500"/>
                  <a:gd name="connsiteY13" fmla="*/ 349125 h 708750"/>
                  <a:gd name="connsiteX14" fmla="*/ 682500 w 682500"/>
                  <a:gd name="connsiteY14" fmla="*/ 337313 h 708750"/>
                  <a:gd name="connsiteX15" fmla="*/ 341250 w 682500"/>
                  <a:gd name="connsiteY15" fmla="*/ 0 h 708750"/>
                  <a:gd name="connsiteX16" fmla="*/ 603750 w 682500"/>
                  <a:gd name="connsiteY16" fmla="*/ 347813 h 708750"/>
                  <a:gd name="connsiteX17" fmla="*/ 585375 w 682500"/>
                  <a:gd name="connsiteY17" fmla="*/ 439688 h 708750"/>
                  <a:gd name="connsiteX18" fmla="*/ 540750 w 682500"/>
                  <a:gd name="connsiteY18" fmla="*/ 511875 h 708750"/>
                  <a:gd name="connsiteX19" fmla="*/ 464625 w 682500"/>
                  <a:gd name="connsiteY19" fmla="*/ 630000 h 708750"/>
                  <a:gd name="connsiteX20" fmla="*/ 341250 w 682500"/>
                  <a:gd name="connsiteY20" fmla="*/ 630000 h 708750"/>
                  <a:gd name="connsiteX21" fmla="*/ 219188 w 682500"/>
                  <a:gd name="connsiteY21" fmla="*/ 630000 h 708750"/>
                  <a:gd name="connsiteX22" fmla="*/ 143063 w 682500"/>
                  <a:gd name="connsiteY22" fmla="*/ 511875 h 708750"/>
                  <a:gd name="connsiteX23" fmla="*/ 98438 w 682500"/>
                  <a:gd name="connsiteY23" fmla="*/ 439688 h 708750"/>
                  <a:gd name="connsiteX24" fmla="*/ 80063 w 682500"/>
                  <a:gd name="connsiteY24" fmla="*/ 347813 h 708750"/>
                  <a:gd name="connsiteX25" fmla="*/ 80063 w 682500"/>
                  <a:gd name="connsiteY25" fmla="*/ 337313 h 708750"/>
                  <a:gd name="connsiteX26" fmla="*/ 342562 w 682500"/>
                  <a:gd name="connsiteY26" fmla="*/ 77437 h 708750"/>
                  <a:gd name="connsiteX27" fmla="*/ 342562 w 682500"/>
                  <a:gd name="connsiteY27" fmla="*/ 77437 h 708750"/>
                  <a:gd name="connsiteX28" fmla="*/ 342562 w 682500"/>
                  <a:gd name="connsiteY28" fmla="*/ 77437 h 708750"/>
                  <a:gd name="connsiteX29" fmla="*/ 342562 w 682500"/>
                  <a:gd name="connsiteY29" fmla="*/ 77437 h 708750"/>
                  <a:gd name="connsiteX30" fmla="*/ 342562 w 682500"/>
                  <a:gd name="connsiteY30" fmla="*/ 77437 h 708750"/>
                  <a:gd name="connsiteX31" fmla="*/ 342562 w 682500"/>
                  <a:gd name="connsiteY31" fmla="*/ 77437 h 708750"/>
                  <a:gd name="connsiteX32" fmla="*/ 342562 w 682500"/>
                  <a:gd name="connsiteY32" fmla="*/ 77437 h 708750"/>
                  <a:gd name="connsiteX33" fmla="*/ 605063 w 682500"/>
                  <a:gd name="connsiteY33" fmla="*/ 337313 h 708750"/>
                  <a:gd name="connsiteX34" fmla="*/ 605063 w 682500"/>
                  <a:gd name="connsiteY34" fmla="*/ 347813 h 70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82500" h="708750">
                    <a:moveTo>
                      <a:pt x="341250" y="0"/>
                    </a:moveTo>
                    <a:cubicBezTo>
                      <a:pt x="341250" y="0"/>
                      <a:pt x="341250" y="0"/>
                      <a:pt x="341250" y="0"/>
                    </a:cubicBezTo>
                    <a:cubicBezTo>
                      <a:pt x="341250" y="0"/>
                      <a:pt x="341250" y="0"/>
                      <a:pt x="341250" y="0"/>
                    </a:cubicBezTo>
                    <a:cubicBezTo>
                      <a:pt x="154875" y="1312"/>
                      <a:pt x="3937" y="150938"/>
                      <a:pt x="0" y="337313"/>
                    </a:cubicBezTo>
                    <a:lnTo>
                      <a:pt x="0" y="349125"/>
                    </a:lnTo>
                    <a:cubicBezTo>
                      <a:pt x="1313" y="389813"/>
                      <a:pt x="9188" y="429188"/>
                      <a:pt x="23625" y="467250"/>
                    </a:cubicBezTo>
                    <a:cubicBezTo>
                      <a:pt x="38062" y="502688"/>
                      <a:pt x="57750" y="535500"/>
                      <a:pt x="82687" y="564375"/>
                    </a:cubicBezTo>
                    <a:cubicBezTo>
                      <a:pt x="114188" y="598500"/>
                      <a:pt x="148312" y="665438"/>
                      <a:pt x="162750" y="694313"/>
                    </a:cubicBezTo>
                    <a:cubicBezTo>
                      <a:pt x="166688" y="703500"/>
                      <a:pt x="175875" y="708750"/>
                      <a:pt x="186375" y="708750"/>
                    </a:cubicBezTo>
                    <a:lnTo>
                      <a:pt x="496125" y="708750"/>
                    </a:lnTo>
                    <a:cubicBezTo>
                      <a:pt x="506625" y="708750"/>
                      <a:pt x="515813" y="703500"/>
                      <a:pt x="519750" y="694313"/>
                    </a:cubicBezTo>
                    <a:cubicBezTo>
                      <a:pt x="534188" y="665438"/>
                      <a:pt x="568313" y="598500"/>
                      <a:pt x="599812" y="564375"/>
                    </a:cubicBezTo>
                    <a:cubicBezTo>
                      <a:pt x="624750" y="535500"/>
                      <a:pt x="645750" y="502688"/>
                      <a:pt x="658875" y="467250"/>
                    </a:cubicBezTo>
                    <a:cubicBezTo>
                      <a:pt x="673313" y="429188"/>
                      <a:pt x="681188" y="389813"/>
                      <a:pt x="682500" y="349125"/>
                    </a:cubicBezTo>
                    <a:lnTo>
                      <a:pt x="682500" y="337313"/>
                    </a:lnTo>
                    <a:cubicBezTo>
                      <a:pt x="678562" y="150938"/>
                      <a:pt x="527625" y="1312"/>
                      <a:pt x="341250" y="0"/>
                    </a:cubicBezTo>
                    <a:close/>
                    <a:moveTo>
                      <a:pt x="603750" y="347813"/>
                    </a:moveTo>
                    <a:cubicBezTo>
                      <a:pt x="602438" y="379313"/>
                      <a:pt x="595875" y="410813"/>
                      <a:pt x="585375" y="439688"/>
                    </a:cubicBezTo>
                    <a:cubicBezTo>
                      <a:pt x="574875" y="465938"/>
                      <a:pt x="560437" y="490875"/>
                      <a:pt x="540750" y="511875"/>
                    </a:cubicBezTo>
                    <a:cubicBezTo>
                      <a:pt x="510563" y="548625"/>
                      <a:pt x="484313" y="588000"/>
                      <a:pt x="464625" y="630000"/>
                    </a:cubicBezTo>
                    <a:lnTo>
                      <a:pt x="341250" y="630000"/>
                    </a:lnTo>
                    <a:lnTo>
                      <a:pt x="219188" y="630000"/>
                    </a:lnTo>
                    <a:cubicBezTo>
                      <a:pt x="198187" y="588000"/>
                      <a:pt x="171937" y="548625"/>
                      <a:pt x="143063" y="511875"/>
                    </a:cubicBezTo>
                    <a:cubicBezTo>
                      <a:pt x="124688" y="490875"/>
                      <a:pt x="108937" y="465938"/>
                      <a:pt x="98438" y="439688"/>
                    </a:cubicBezTo>
                    <a:cubicBezTo>
                      <a:pt x="86625" y="410813"/>
                      <a:pt x="81375" y="379313"/>
                      <a:pt x="80063" y="347813"/>
                    </a:cubicBezTo>
                    <a:lnTo>
                      <a:pt x="80063" y="337313"/>
                    </a:lnTo>
                    <a:cubicBezTo>
                      <a:pt x="82687" y="194250"/>
                      <a:pt x="199500" y="78750"/>
                      <a:pt x="342562" y="77437"/>
                    </a:cubicBezTo>
                    <a:lnTo>
                      <a:pt x="342562" y="77437"/>
                    </a:lnTo>
                    <a:lnTo>
                      <a:pt x="342562" y="77437"/>
                    </a:lnTo>
                    <a:cubicBezTo>
                      <a:pt x="342562" y="77437"/>
                      <a:pt x="342562" y="77437"/>
                      <a:pt x="342562" y="77437"/>
                    </a:cubicBezTo>
                    <a:cubicBezTo>
                      <a:pt x="342562" y="77437"/>
                      <a:pt x="342562" y="77437"/>
                      <a:pt x="342562" y="77437"/>
                    </a:cubicBezTo>
                    <a:lnTo>
                      <a:pt x="342562" y="77437"/>
                    </a:lnTo>
                    <a:lnTo>
                      <a:pt x="342562" y="77437"/>
                    </a:lnTo>
                    <a:cubicBezTo>
                      <a:pt x="485625" y="78750"/>
                      <a:pt x="602438" y="192938"/>
                      <a:pt x="605063" y="337313"/>
                    </a:cubicBezTo>
                    <a:lnTo>
                      <a:pt x="605063" y="347813"/>
                    </a:lnTo>
                    <a:close/>
                  </a:path>
                </a:pathLst>
              </a:custGeom>
              <a:solidFill>
                <a:srgbClr val="FFCC00"/>
              </a:solidFill>
              <a:ln w="130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8BC416E-4470-4970-90F5-EDC09C4AE351}"/>
              </a:ext>
            </a:extLst>
          </p:cNvPr>
          <p:cNvGrpSpPr/>
          <p:nvPr/>
        </p:nvGrpSpPr>
        <p:grpSpPr>
          <a:xfrm>
            <a:off x="8324588" y="2523771"/>
            <a:ext cx="1800000" cy="1799443"/>
            <a:chOff x="7813956" y="3060575"/>
            <a:chExt cx="1800000" cy="179944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6B52F2E-B8F6-4012-A268-0E3DFE8CE724}"/>
                </a:ext>
              </a:extLst>
            </p:cNvPr>
            <p:cNvSpPr/>
            <p:nvPr/>
          </p:nvSpPr>
          <p:spPr>
            <a:xfrm>
              <a:off x="7813956" y="3060575"/>
              <a:ext cx="1800000" cy="179944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43" name="Graphic 40" descr="Battery charging">
              <a:extLst>
                <a:ext uri="{FF2B5EF4-FFF2-40B4-BE49-F238E27FC236}">
                  <a16:creationId xmlns:a16="http://schemas.microsoft.com/office/drawing/2014/main" id="{58000D6F-B805-46AA-BE46-D05D6E27B98D}"/>
                </a:ext>
              </a:extLst>
            </p:cNvPr>
            <p:cNvGrpSpPr/>
            <p:nvPr/>
          </p:nvGrpSpPr>
          <p:grpSpPr>
            <a:xfrm>
              <a:off x="8034879" y="3349856"/>
              <a:ext cx="1367518" cy="1200000"/>
              <a:chOff x="8435390" y="2224299"/>
              <a:chExt cx="694699" cy="609600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4CAA762-09DB-4626-970A-92C07CAA0961}"/>
                  </a:ext>
                </a:extLst>
              </p:cNvPr>
              <p:cNvSpPr/>
              <p:nvPr/>
            </p:nvSpPr>
            <p:spPr>
              <a:xfrm>
                <a:off x="8435390" y="2290974"/>
                <a:ext cx="279177" cy="457200"/>
              </a:xfrm>
              <a:custGeom>
                <a:avLst/>
                <a:gdLst>
                  <a:gd name="connsiteX0" fmla="*/ 352425 w 352425"/>
                  <a:gd name="connsiteY0" fmla="*/ 400050 h 457200"/>
                  <a:gd name="connsiteX1" fmla="*/ 57150 w 352425"/>
                  <a:gd name="connsiteY1" fmla="*/ 400050 h 457200"/>
                  <a:gd name="connsiteX2" fmla="*/ 57150 w 352425"/>
                  <a:gd name="connsiteY2" fmla="*/ 57150 h 457200"/>
                  <a:gd name="connsiteX3" fmla="*/ 317945 w 352425"/>
                  <a:gd name="connsiteY3" fmla="*/ 57150 h 457200"/>
                  <a:gd name="connsiteX4" fmla="*/ 341186 w 352425"/>
                  <a:gd name="connsiteY4" fmla="*/ 0 h 457200"/>
                  <a:gd name="connsiteX5" fmla="*/ 38100 w 352425"/>
                  <a:gd name="connsiteY5" fmla="*/ 0 h 457200"/>
                  <a:gd name="connsiteX6" fmla="*/ 0 w 352425"/>
                  <a:gd name="connsiteY6" fmla="*/ 38100 h 457200"/>
                  <a:gd name="connsiteX7" fmla="*/ 0 w 352425"/>
                  <a:gd name="connsiteY7" fmla="*/ 419100 h 457200"/>
                  <a:gd name="connsiteX8" fmla="*/ 38100 w 352425"/>
                  <a:gd name="connsiteY8" fmla="*/ 457200 h 457200"/>
                  <a:gd name="connsiteX9" fmla="*/ 352425 w 352425"/>
                  <a:gd name="connsiteY9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2425" h="457200">
                    <a:moveTo>
                      <a:pt x="352425" y="400050"/>
                    </a:moveTo>
                    <a:lnTo>
                      <a:pt x="57150" y="400050"/>
                    </a:lnTo>
                    <a:lnTo>
                      <a:pt x="57150" y="57150"/>
                    </a:lnTo>
                    <a:lnTo>
                      <a:pt x="317945" y="57150"/>
                    </a:lnTo>
                    <a:lnTo>
                      <a:pt x="341186" y="0"/>
                    </a:lnTo>
                    <a:lnTo>
                      <a:pt x="38100" y="0"/>
                    </a:lnTo>
                    <a:cubicBezTo>
                      <a:pt x="17058" y="0"/>
                      <a:pt x="0" y="17058"/>
                      <a:pt x="0" y="38100"/>
                    </a:cubicBezTo>
                    <a:lnTo>
                      <a:pt x="0" y="419100"/>
                    </a:lnTo>
                    <a:cubicBezTo>
                      <a:pt x="0" y="440142"/>
                      <a:pt x="17058" y="457200"/>
                      <a:pt x="38100" y="457200"/>
                    </a:cubicBezTo>
                    <a:lnTo>
                      <a:pt x="352425" y="457200"/>
                    </a:lnTo>
                    <a:close/>
                  </a:path>
                </a:pathLst>
              </a:custGeom>
              <a:solidFill>
                <a:srgbClr val="FFC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393529E-35D9-434B-9700-1CE59FC24F25}"/>
                  </a:ext>
                </a:extLst>
              </p:cNvPr>
              <p:cNvSpPr/>
              <p:nvPr/>
            </p:nvSpPr>
            <p:spPr>
              <a:xfrm>
                <a:off x="8809817" y="2290974"/>
                <a:ext cx="320272" cy="457200"/>
              </a:xfrm>
              <a:custGeom>
                <a:avLst/>
                <a:gdLst>
                  <a:gd name="connsiteX0" fmla="*/ 352425 w 390525"/>
                  <a:gd name="connsiteY0" fmla="*/ 142875 h 457200"/>
                  <a:gd name="connsiteX1" fmla="*/ 314325 w 390525"/>
                  <a:gd name="connsiteY1" fmla="*/ 142875 h 457200"/>
                  <a:gd name="connsiteX2" fmla="*/ 314325 w 390525"/>
                  <a:gd name="connsiteY2" fmla="*/ 38100 h 457200"/>
                  <a:gd name="connsiteX3" fmla="*/ 276225 w 390525"/>
                  <a:gd name="connsiteY3" fmla="*/ 0 h 457200"/>
                  <a:gd name="connsiteX4" fmla="*/ 0 w 390525"/>
                  <a:gd name="connsiteY4" fmla="*/ 0 h 457200"/>
                  <a:gd name="connsiteX5" fmla="*/ 0 w 390525"/>
                  <a:gd name="connsiteY5" fmla="*/ 57150 h 457200"/>
                  <a:gd name="connsiteX6" fmla="*/ 257175 w 390525"/>
                  <a:gd name="connsiteY6" fmla="*/ 57150 h 457200"/>
                  <a:gd name="connsiteX7" fmla="*/ 257175 w 390525"/>
                  <a:gd name="connsiteY7" fmla="*/ 400050 h 457200"/>
                  <a:gd name="connsiteX8" fmla="*/ 47625 w 390525"/>
                  <a:gd name="connsiteY8" fmla="*/ 400050 h 457200"/>
                  <a:gd name="connsiteX9" fmla="*/ 22384 w 390525"/>
                  <a:gd name="connsiteY9" fmla="*/ 457200 h 457200"/>
                  <a:gd name="connsiteX10" fmla="*/ 276225 w 390525"/>
                  <a:gd name="connsiteY10" fmla="*/ 457200 h 457200"/>
                  <a:gd name="connsiteX11" fmla="*/ 314325 w 390525"/>
                  <a:gd name="connsiteY11" fmla="*/ 419100 h 457200"/>
                  <a:gd name="connsiteX12" fmla="*/ 314325 w 390525"/>
                  <a:gd name="connsiteY12" fmla="*/ 314325 h 457200"/>
                  <a:gd name="connsiteX13" fmla="*/ 352425 w 390525"/>
                  <a:gd name="connsiteY13" fmla="*/ 314325 h 457200"/>
                  <a:gd name="connsiteX14" fmla="*/ 390525 w 390525"/>
                  <a:gd name="connsiteY14" fmla="*/ 276225 h 457200"/>
                  <a:gd name="connsiteX15" fmla="*/ 390525 w 390525"/>
                  <a:gd name="connsiteY15" fmla="*/ 180975 h 457200"/>
                  <a:gd name="connsiteX16" fmla="*/ 352425 w 390525"/>
                  <a:gd name="connsiteY16" fmla="*/ 142875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0525" h="457200">
                    <a:moveTo>
                      <a:pt x="352425" y="142875"/>
                    </a:moveTo>
                    <a:lnTo>
                      <a:pt x="314325" y="142875"/>
                    </a:lnTo>
                    <a:lnTo>
                      <a:pt x="314325" y="38100"/>
                    </a:lnTo>
                    <a:cubicBezTo>
                      <a:pt x="314325" y="17058"/>
                      <a:pt x="297267" y="0"/>
                      <a:pt x="276225" y="0"/>
                    </a:cubicBezTo>
                    <a:lnTo>
                      <a:pt x="0" y="0"/>
                    </a:lnTo>
                    <a:lnTo>
                      <a:pt x="0" y="57150"/>
                    </a:lnTo>
                    <a:lnTo>
                      <a:pt x="257175" y="57150"/>
                    </a:lnTo>
                    <a:lnTo>
                      <a:pt x="257175" y="400050"/>
                    </a:lnTo>
                    <a:lnTo>
                      <a:pt x="47625" y="400050"/>
                    </a:lnTo>
                    <a:lnTo>
                      <a:pt x="22384" y="457200"/>
                    </a:lnTo>
                    <a:lnTo>
                      <a:pt x="276225" y="457200"/>
                    </a:lnTo>
                    <a:cubicBezTo>
                      <a:pt x="297267" y="457200"/>
                      <a:pt x="314325" y="440142"/>
                      <a:pt x="314325" y="419100"/>
                    </a:cubicBezTo>
                    <a:lnTo>
                      <a:pt x="314325" y="314325"/>
                    </a:lnTo>
                    <a:lnTo>
                      <a:pt x="352425" y="314325"/>
                    </a:lnTo>
                    <a:cubicBezTo>
                      <a:pt x="373467" y="314325"/>
                      <a:pt x="390525" y="297267"/>
                      <a:pt x="390525" y="276225"/>
                    </a:cubicBezTo>
                    <a:lnTo>
                      <a:pt x="390525" y="180975"/>
                    </a:lnTo>
                    <a:cubicBezTo>
                      <a:pt x="390525" y="159933"/>
                      <a:pt x="373467" y="142875"/>
                      <a:pt x="352425" y="142875"/>
                    </a:cubicBezTo>
                    <a:close/>
                  </a:path>
                </a:pathLst>
              </a:custGeom>
              <a:solidFill>
                <a:srgbClr val="FFC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21879B2C-82E2-459C-964D-A80D431E3EA3}"/>
                  </a:ext>
                </a:extLst>
              </p:cNvPr>
              <p:cNvSpPr/>
              <p:nvPr/>
            </p:nvSpPr>
            <p:spPr>
              <a:xfrm>
                <a:off x="8616364" y="2224299"/>
                <a:ext cx="279177" cy="609600"/>
              </a:xfrm>
              <a:custGeom>
                <a:avLst/>
                <a:gdLst>
                  <a:gd name="connsiteX0" fmla="*/ 155353 w 279177"/>
                  <a:gd name="connsiteY0" fmla="*/ 285750 h 609600"/>
                  <a:gd name="connsiteX1" fmla="*/ 155353 w 279177"/>
                  <a:gd name="connsiteY1" fmla="*/ 0 h 609600"/>
                  <a:gd name="connsiteX2" fmla="*/ 0 w 279177"/>
                  <a:gd name="connsiteY2" fmla="*/ 380714 h 609600"/>
                  <a:gd name="connsiteX3" fmla="*/ 136303 w 279177"/>
                  <a:gd name="connsiteY3" fmla="*/ 381000 h 609600"/>
                  <a:gd name="connsiteX4" fmla="*/ 136303 w 279177"/>
                  <a:gd name="connsiteY4" fmla="*/ 609600 h 609600"/>
                  <a:gd name="connsiteX5" fmla="*/ 279178 w 279177"/>
                  <a:gd name="connsiteY5" fmla="*/ 285750 h 609600"/>
                  <a:gd name="connsiteX6" fmla="*/ 155353 w 279177"/>
                  <a:gd name="connsiteY6" fmla="*/ 28575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177" h="609600">
                    <a:moveTo>
                      <a:pt x="155353" y="285750"/>
                    </a:moveTo>
                    <a:lnTo>
                      <a:pt x="155353" y="0"/>
                    </a:lnTo>
                    <a:lnTo>
                      <a:pt x="0" y="380714"/>
                    </a:lnTo>
                    <a:lnTo>
                      <a:pt x="136303" y="381000"/>
                    </a:lnTo>
                    <a:lnTo>
                      <a:pt x="136303" y="609600"/>
                    </a:lnTo>
                    <a:lnTo>
                      <a:pt x="279178" y="285750"/>
                    </a:lnTo>
                    <a:lnTo>
                      <a:pt x="155353" y="285750"/>
                    </a:lnTo>
                    <a:close/>
                  </a:path>
                </a:pathLst>
              </a:custGeom>
              <a:solidFill>
                <a:srgbClr val="FFC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sp>
        <p:nvSpPr>
          <p:cNvPr id="48" name="Text Placeholder 13">
            <a:extLst>
              <a:ext uri="{FF2B5EF4-FFF2-40B4-BE49-F238E27FC236}">
                <a16:creationId xmlns:a16="http://schemas.microsoft.com/office/drawing/2014/main" id="{7D365A1E-E2C4-4C91-952A-3C7218237B10}"/>
              </a:ext>
            </a:extLst>
          </p:cNvPr>
          <p:cNvSpPr txBox="1">
            <a:spLocks/>
          </p:cNvSpPr>
          <p:nvPr/>
        </p:nvSpPr>
        <p:spPr>
          <a:xfrm>
            <a:off x="5195998" y="4613566"/>
            <a:ext cx="1800001" cy="9421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err="1">
                <a:latin typeface="Rockwell" panose="02060603020205020403" pitchFamily="18" charset="0"/>
              </a:rPr>
              <a:t>Tidak</a:t>
            </a:r>
            <a:r>
              <a:rPr lang="en-US" sz="2000" dirty="0">
                <a:latin typeface="Rockwell" panose="02060603020205020403" pitchFamily="18" charset="0"/>
              </a:rPr>
              <a:t> </a:t>
            </a:r>
            <a:r>
              <a:rPr lang="en-US" sz="2000" dirty="0" err="1">
                <a:latin typeface="Rockwell" panose="02060603020205020403" pitchFamily="18" charset="0"/>
              </a:rPr>
              <a:t>perlu</a:t>
            </a:r>
            <a:r>
              <a:rPr lang="en-US" sz="2000" dirty="0">
                <a:latin typeface="Rockwell" panose="02060603020205020403" pitchFamily="18" charset="0"/>
              </a:rPr>
              <a:t> </a:t>
            </a:r>
            <a:r>
              <a:rPr lang="en-US" sz="2000" dirty="0" err="1">
                <a:latin typeface="Rockwell" panose="02060603020205020403" pitchFamily="18" charset="0"/>
              </a:rPr>
              <a:t>suplai</a:t>
            </a:r>
            <a:r>
              <a:rPr lang="en-US" sz="2000" dirty="0">
                <a:latin typeface="Rockwell" panose="02060603020205020403" pitchFamily="18" charset="0"/>
              </a:rPr>
              <a:t> </a:t>
            </a:r>
            <a:r>
              <a:rPr lang="en-US" sz="2000" dirty="0" err="1">
                <a:latin typeface="Rockwell" panose="02060603020205020403" pitchFamily="18" charset="0"/>
              </a:rPr>
              <a:t>dari</a:t>
            </a:r>
            <a:r>
              <a:rPr lang="en-US" sz="2000" dirty="0">
                <a:latin typeface="Rockwell" panose="02060603020205020403" pitchFamily="18" charset="0"/>
              </a:rPr>
              <a:t> PLN</a:t>
            </a:r>
            <a:endParaRPr lang="en-ID" sz="2000" dirty="0">
              <a:latin typeface="Rockwell" panose="02060603020205020403" pitchFamily="18" charset="0"/>
            </a:endParaRPr>
          </a:p>
        </p:txBody>
      </p:sp>
      <p:sp>
        <p:nvSpPr>
          <p:cNvPr id="49" name="Text Placeholder 13">
            <a:extLst>
              <a:ext uri="{FF2B5EF4-FFF2-40B4-BE49-F238E27FC236}">
                <a16:creationId xmlns:a16="http://schemas.microsoft.com/office/drawing/2014/main" id="{CD91E9DD-A40D-4C18-8AB3-4DE0F42B9C1A}"/>
              </a:ext>
            </a:extLst>
          </p:cNvPr>
          <p:cNvSpPr txBox="1">
            <a:spLocks/>
          </p:cNvSpPr>
          <p:nvPr/>
        </p:nvSpPr>
        <p:spPr>
          <a:xfrm>
            <a:off x="8324587" y="4612495"/>
            <a:ext cx="1800001" cy="9421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err="1">
                <a:latin typeface="Rockwell" panose="02060603020205020403" pitchFamily="18" charset="0"/>
              </a:rPr>
              <a:t>Baterai</a:t>
            </a:r>
            <a:r>
              <a:rPr lang="en-US" sz="2000" dirty="0">
                <a:latin typeface="Rockwell" panose="02060603020205020403" pitchFamily="18" charset="0"/>
              </a:rPr>
              <a:t> </a:t>
            </a:r>
            <a:r>
              <a:rPr lang="en-US" sz="2000" dirty="0" err="1">
                <a:latin typeface="Rockwell" panose="02060603020205020403" pitchFamily="18" charset="0"/>
              </a:rPr>
              <a:t>dapat</a:t>
            </a:r>
            <a:r>
              <a:rPr lang="en-US" sz="2000" dirty="0">
                <a:latin typeface="Rockwell" panose="02060603020205020403" pitchFamily="18" charset="0"/>
              </a:rPr>
              <a:t> </a:t>
            </a:r>
            <a:r>
              <a:rPr lang="en-US" sz="2000" dirty="0" err="1">
                <a:latin typeface="Rockwell" panose="02060603020205020403" pitchFamily="18" charset="0"/>
              </a:rPr>
              <a:t>bertahan</a:t>
            </a:r>
            <a:r>
              <a:rPr lang="en-US" sz="2000" dirty="0">
                <a:latin typeface="Rockwell" panose="02060603020205020403" pitchFamily="18" charset="0"/>
              </a:rPr>
              <a:t> 5-6 </a:t>
            </a:r>
            <a:r>
              <a:rPr lang="en-US" sz="2000" dirty="0" err="1">
                <a:latin typeface="Rockwell" panose="02060603020205020403" pitchFamily="18" charset="0"/>
              </a:rPr>
              <a:t>hari</a:t>
            </a:r>
            <a:endParaRPr lang="en-ID" sz="2000" dirty="0">
              <a:latin typeface="Rockwell" panose="02060603020205020403" pitchFamily="18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CFBD3D0-4750-4C61-AE2B-9BA1B88566A2}"/>
              </a:ext>
            </a:extLst>
          </p:cNvPr>
          <p:cNvSpPr/>
          <p:nvPr/>
        </p:nvSpPr>
        <p:spPr>
          <a:xfrm>
            <a:off x="11776369" y="6442369"/>
            <a:ext cx="415631" cy="415631"/>
          </a:xfrm>
          <a:prstGeom prst="ellipse">
            <a:avLst/>
          </a:prstGeom>
          <a:solidFill>
            <a:srgbClr val="FFC000"/>
          </a:solidFill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9</a:t>
            </a:r>
            <a:endParaRPr lang="en-ID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4562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296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Rockwell</vt:lpstr>
      <vt:lpstr>Rockwell</vt:lpstr>
      <vt:lpstr>Segoe UI</vt:lpstr>
      <vt:lpstr>Segoe UI Light</vt:lpstr>
      <vt:lpstr>Wingdings</vt:lpstr>
      <vt:lpstr>Office Theme</vt:lpstr>
      <vt:lpstr>HASIL RANCANG BANGUN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Windows</dc:creator>
  <cp:lastModifiedBy>Nova Zidane Ibrahim</cp:lastModifiedBy>
  <cp:revision>29</cp:revision>
  <dcterms:created xsi:type="dcterms:W3CDTF">2018-05-08T06:50:11Z</dcterms:created>
  <dcterms:modified xsi:type="dcterms:W3CDTF">2022-10-01T14:40:27Z</dcterms:modified>
</cp:coreProperties>
</file>