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ru-RU" sz="2800" dirty="0" smtClean="0"/>
              <a:t>Чтение из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Запись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Изменение данных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en-US" sz="2800" dirty="0" smtClean="0"/>
              <a:t>exe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Я готов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github.com/novd7/yandex_project1_stress_in_words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://qrcoder.ru/code/?https%3A%2F%2Fgithub.com%2Fnovd7%2Fyandex_project1_stress_in_words&amp;8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30621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Подготовка к ЕГЭ по русскому языку.</a:t>
            </a:r>
            <a:br>
              <a:rPr lang="ru-RU" sz="4800" dirty="0" smtClean="0"/>
            </a:br>
            <a:r>
              <a:rPr lang="ru-RU" sz="4800" dirty="0" smtClean="0"/>
              <a:t>Задание про ударения.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Учащийся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Москва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7 ноября 2022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2260848"/>
          </a:xfrm>
        </p:spPr>
        <p:txBody>
          <a:bodyPr/>
          <a:lstStyle/>
          <a:p>
            <a:r>
              <a:rPr lang="ru-RU" dirty="0" smtClean="0"/>
              <a:t>Написать программу для подготовки к четвёртому заданию ЕГЭ по русскому языку </a:t>
            </a:r>
          </a:p>
          <a:p>
            <a:r>
              <a:rPr lang="ru-RU" dirty="0" smtClean="0"/>
              <a:t>Повторить орфоэпические правила русского языка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489" y="3796971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6489" y="4589059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Одиннадцатиклассники, сдающие ЕГЭ</a:t>
            </a:r>
          </a:p>
          <a:p>
            <a:r>
              <a:rPr lang="ru-RU" dirty="0" smtClean="0"/>
              <a:t>Те, кто хочет повторить правила постановки ударений в русском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 </a:t>
            </a:r>
            <a:r>
              <a:rPr lang="ru-RU" i="1" dirty="0" smtClean="0"/>
              <a:t>«Решу ЕГЭ», </a:t>
            </a:r>
            <a:r>
              <a:rPr lang="ru-RU" dirty="0" smtClean="0"/>
              <a:t>где можно подготовиться к экзамену по любому предмету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дизайн всех окон</a:t>
            </a:r>
          </a:p>
          <a:p>
            <a:r>
              <a:rPr lang="ru-RU" dirty="0" smtClean="0"/>
              <a:t>Организовать диалоги с пользователем для запроса необходимых данных</a:t>
            </a:r>
          </a:p>
          <a:p>
            <a:r>
              <a:rPr lang="ru-RU" dirty="0" smtClean="0"/>
              <a:t>Создать базу данных из </a:t>
            </a:r>
            <a:r>
              <a:rPr lang="en-US" i="1" dirty="0" smtClean="0"/>
              <a:t>“</a:t>
            </a:r>
            <a:r>
              <a:rPr lang="ru-RU" i="1" dirty="0" smtClean="0"/>
              <a:t>орфоэпического минимума</a:t>
            </a:r>
            <a:r>
              <a:rPr lang="en-US" i="1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и базу данных для результатов</a:t>
            </a:r>
          </a:p>
          <a:p>
            <a:r>
              <a:rPr lang="ru-RU" i="1" dirty="0" smtClean="0"/>
              <a:t>Соединить все компоненты приложения между собой</a:t>
            </a:r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 smtClean="0"/>
              <a:t>Диалоговые окна для выбора заданий </a:t>
            </a:r>
          </a:p>
          <a:p>
            <a:r>
              <a:rPr lang="ru-RU" dirty="0" smtClean="0"/>
              <a:t>Экран для первого задания</a:t>
            </a:r>
          </a:p>
          <a:p>
            <a:r>
              <a:rPr lang="ru-RU" dirty="0" smtClean="0"/>
              <a:t>Экран для второго задания</a:t>
            </a:r>
          </a:p>
          <a:p>
            <a:r>
              <a:rPr lang="ru-RU" dirty="0" smtClean="0"/>
              <a:t>Экран с результатами</a:t>
            </a:r>
          </a:p>
          <a:p>
            <a:r>
              <a:rPr lang="ru-RU" dirty="0" smtClean="0"/>
              <a:t>Экран со статистикой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51520" y="322651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8" y="409090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06" y="1469737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626443" y="320143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43" y="1539466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94" y="1469737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307441" y="3238331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900426" y="3201436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437112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31" name="Picture 35" descr="C:\Users\dimarita\Downloads\2884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73" y="4082510"/>
            <a:ext cx="1722754" cy="17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"/>
          <p:cNvSpPr txBox="1"/>
          <p:nvPr/>
        </p:nvSpPr>
        <p:spPr>
          <a:xfrm>
            <a:off x="251520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3430534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084168" y="576864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Объём программного кода </a:t>
            </a:r>
            <a:r>
              <a:rPr lang="ru-RU" sz="2000" dirty="0" smtClean="0"/>
              <a:t>(без дизайна) </a:t>
            </a:r>
            <a:r>
              <a:rPr lang="ru-RU" sz="2800" dirty="0" smtClean="0"/>
              <a:t>– 535 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Оригинальная идея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smtClean="0"/>
              <a:t>Несколько </a:t>
            </a:r>
            <a:r>
              <a:rPr lang="ru-RU" sz="2800" dirty="0" smtClean="0"/>
              <a:t>форм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Изученные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Другие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Стандартные диалоги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Файлы </a:t>
            </a:r>
            <a:r>
              <a:rPr lang="en-US" sz="2800" dirty="0" smtClean="0"/>
              <a:t>txt </a:t>
            </a:r>
            <a:r>
              <a:rPr lang="ru-RU" sz="2800" dirty="0" smtClean="0"/>
              <a:t>или </a:t>
            </a:r>
            <a:r>
              <a:rPr lang="en-US" sz="2800" dirty="0" smtClean="0"/>
              <a:t>csv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 smtClean="0"/>
              <a:t>Несколько таблиц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288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Подготовка к ЕГЭ по русскому языку. Задание про ударения.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критерий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19</cp:revision>
  <dcterms:created xsi:type="dcterms:W3CDTF">2022-10-30T08:14:00Z</dcterms:created>
  <dcterms:modified xsi:type="dcterms:W3CDTF">2022-10-30T17:17:48Z</dcterms:modified>
</cp:coreProperties>
</file>