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5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855B-9202-4475-B5ED-81D45399040B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9" y="260648"/>
            <a:ext cx="8307220" cy="62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ru-RU" sz="2800" dirty="0" smtClean="0"/>
              <a:t>Чтение из БД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Запись в БД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Изменение данных в БД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en-US" sz="2800" dirty="0" smtClean="0"/>
              <a:t>exe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2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82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Разработана программа согласно цели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-4936"/>
            <a:ext cx="460851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84824" y="930475"/>
            <a:ext cx="3511112" cy="199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Спасибо за внимание. Я готов ответить на Ваши вопросы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6" name="Picture 6" descr="https://o.remove.bg/downloads/c8c0031d-7993-4530-bc8c-51c91e6b80a0/GitHub-Logo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130" y="2730621"/>
            <a:ext cx="4949019" cy="27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87433" y="5749250"/>
            <a:ext cx="7969134" cy="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github.com/novd7/yandex_project1_stress_in_words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1032" name="Picture 8" descr="http://qrcoder.ru/code/?https%3A%2F%2Fgithub.com%2Fnovd7%2Fyandex_project1_stress_in_words&amp;8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30621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2775" y="2348880"/>
            <a:ext cx="8150225" cy="2052837"/>
          </a:xfrm>
        </p:spPr>
        <p:txBody>
          <a:bodyPr>
            <a:noAutofit/>
          </a:bodyPr>
          <a:lstStyle/>
          <a:p>
            <a:r>
              <a:rPr lang="ru-RU" sz="4800" dirty="0" smtClean="0"/>
              <a:t>Подготовка к ЕГЭ по русскому языку.</a:t>
            </a:r>
            <a:br>
              <a:rPr lang="ru-RU" sz="4800" dirty="0" smtClean="0"/>
            </a:br>
            <a:r>
              <a:rPr lang="ru-RU" sz="4800" dirty="0" smtClean="0"/>
              <a:t>Задание про ударения.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4775" y="4581128"/>
            <a:ext cx="6400800" cy="20882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Площадка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университет»</a:t>
            </a:r>
            <a:endParaRPr lang="ru-RU" i="1" dirty="0" smtClean="0">
              <a:solidFill>
                <a:schemeClr val="tx1"/>
              </a:solidFill>
            </a:endParaRP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Учащийся</a:t>
            </a:r>
            <a:r>
              <a:rPr lang="ru-RU" i="1" dirty="0" smtClean="0">
                <a:solidFill>
                  <a:schemeClr val="tx1"/>
                </a:solidFill>
              </a:rPr>
              <a:t>: Новиков Владимир, Москва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Преподаватель</a:t>
            </a:r>
            <a:r>
              <a:rPr lang="ru-RU" i="1" dirty="0" smtClean="0">
                <a:solidFill>
                  <a:schemeClr val="tx1"/>
                </a:solidFill>
              </a:rPr>
              <a:t>: Миронов Никита Максимович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Дата</a:t>
            </a:r>
            <a:r>
              <a:rPr lang="ru-RU" i="1" dirty="0" smtClean="0">
                <a:solidFill>
                  <a:schemeClr val="tx1"/>
                </a:solidFill>
              </a:rPr>
              <a:t>: 7 ноября 2022 </a:t>
            </a:r>
            <a:r>
              <a:rPr lang="ru-RU" dirty="0" smtClean="0">
                <a:solidFill>
                  <a:schemeClr val="tx1"/>
                </a:solidFill>
              </a:rPr>
              <a:t>г. </a:t>
            </a:r>
          </a:p>
          <a:p>
            <a:endParaRPr lang="ru-RU" dirty="0"/>
          </a:p>
        </p:txBody>
      </p:sp>
      <p:sp>
        <p:nvSpPr>
          <p:cNvPr id="6" name="AutoShape 2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0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" name="Picture 24" descr="Яндекс Лицей Глобал | Yandex Lyceum Global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4" y="160336"/>
            <a:ext cx="7840762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489" y="1484784"/>
            <a:ext cx="8229600" cy="2260848"/>
          </a:xfrm>
        </p:spPr>
        <p:txBody>
          <a:bodyPr/>
          <a:lstStyle/>
          <a:p>
            <a:r>
              <a:rPr lang="ru-RU" dirty="0" smtClean="0"/>
              <a:t>Написать программу для подготовки к четвёртому заданию ЕГЭ по русскому языку </a:t>
            </a:r>
          </a:p>
          <a:p>
            <a:r>
              <a:rPr lang="ru-RU" dirty="0" smtClean="0"/>
              <a:t>Повторить орфоэпические правила русского языка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6489" y="3796971"/>
            <a:ext cx="49068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6489" y="4589059"/>
            <a:ext cx="8229600" cy="203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Одиннадцатиклассники, сдающие ЕГЭ</a:t>
            </a:r>
          </a:p>
          <a:p>
            <a:r>
              <a:rPr lang="ru-RU" dirty="0" smtClean="0"/>
              <a:t>Те, кто хочет повторить правила постановки ударений в русском языке</a:t>
            </a:r>
          </a:p>
        </p:txBody>
      </p:sp>
    </p:spTree>
    <p:extLst>
      <p:ext uri="{BB962C8B-B14F-4D97-AF65-F5344CB8AC3E}">
        <p14:creationId xmlns:p14="http://schemas.microsoft.com/office/powerpoint/2010/main" val="41622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Сервис </a:t>
            </a:r>
            <a:r>
              <a:rPr lang="ru-RU" i="1" dirty="0" smtClean="0"/>
              <a:t>«Решу ЕГЭ», </a:t>
            </a:r>
            <a:r>
              <a:rPr lang="ru-RU" dirty="0" smtClean="0"/>
              <a:t>где можно подготовиться к экзамену по любому предмету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дизайн всех окон</a:t>
            </a:r>
          </a:p>
          <a:p>
            <a:r>
              <a:rPr lang="ru-RU" dirty="0" smtClean="0"/>
              <a:t>Организовать диалоги с пользователем для запроса необходимых данных</a:t>
            </a:r>
          </a:p>
          <a:p>
            <a:r>
              <a:rPr lang="ru-RU" dirty="0" smtClean="0"/>
              <a:t>Создать базу данных из </a:t>
            </a:r>
            <a:r>
              <a:rPr lang="en-US" i="1" dirty="0" smtClean="0"/>
              <a:t>“</a:t>
            </a:r>
            <a:r>
              <a:rPr lang="ru-RU" i="1" dirty="0" smtClean="0"/>
              <a:t>орфоэпического минимума</a:t>
            </a:r>
            <a:r>
              <a:rPr lang="en-US" i="1" dirty="0" smtClean="0"/>
              <a:t>”</a:t>
            </a:r>
            <a:r>
              <a:rPr lang="ru-RU" dirty="0"/>
              <a:t> </a:t>
            </a:r>
            <a:r>
              <a:rPr lang="ru-RU" dirty="0" smtClean="0"/>
              <a:t>и базу данных для результатов</a:t>
            </a:r>
          </a:p>
          <a:p>
            <a:r>
              <a:rPr lang="ru-RU" i="1" dirty="0" smtClean="0"/>
              <a:t>Соединить все компоненты приложения между собой</a:t>
            </a:r>
            <a:endParaRPr lang="ru-RU" i="1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Компоненты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Начальный экран</a:t>
            </a:r>
          </a:p>
          <a:p>
            <a:r>
              <a:rPr lang="ru-RU" dirty="0" smtClean="0"/>
              <a:t>Диалоговые окна для выбора заданий </a:t>
            </a:r>
          </a:p>
          <a:p>
            <a:r>
              <a:rPr lang="ru-RU" dirty="0" smtClean="0"/>
              <a:t>Экран для первого задания</a:t>
            </a:r>
          </a:p>
          <a:p>
            <a:r>
              <a:rPr lang="ru-RU" dirty="0" smtClean="0"/>
              <a:t>Экран для второго задания</a:t>
            </a:r>
          </a:p>
          <a:p>
            <a:r>
              <a:rPr lang="ru-RU" dirty="0" smtClean="0"/>
              <a:t>Экран с результатами</a:t>
            </a:r>
          </a:p>
          <a:p>
            <a:r>
              <a:rPr lang="ru-RU" dirty="0" smtClean="0"/>
              <a:t>Экран со статистикой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" descr="https://o.remove.bg/downloads/5772d5e2-fddd-4fc9-8c15-cc8a81fd2203/7213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2035786" cy="203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251520" y="3226516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4390DE-A7B3-4FEB-8EF6-5B3D5002D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28" y="4090905"/>
            <a:ext cx="5705078" cy="2139403"/>
          </a:xfrm>
          <a:prstGeom prst="rect">
            <a:avLst/>
          </a:prstGeom>
        </p:spPr>
      </p:pic>
      <p:pic>
        <p:nvPicPr>
          <p:cNvPr id="4099" name="Picture 3" descr="F:\Downloads-2\png-transparent-paper-box-computer-icons-symbol-random-icons-miscellaneous-angle-text-PhotoRoo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306" y="1469737"/>
            <a:ext cx="2920061" cy="16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2626443" y="3201436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 descr="Sys file format symbol - Free technology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7" descr="Sys file format symbol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C:\Users\dimarita\Downloads\2905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43" y="1539466"/>
            <a:ext cx="1608182" cy="16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yQt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94" y="1469737"/>
            <a:ext cx="1691763" cy="17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3"/>
          <p:cNvSpPr txBox="1"/>
          <p:nvPr/>
        </p:nvSpPr>
        <p:spPr>
          <a:xfrm>
            <a:off x="5307441" y="3238331"/>
            <a:ext cx="116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6900426" y="3201436"/>
            <a:ext cx="192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8" name="Picture 12" descr="File:SQLite37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" y="4437112"/>
            <a:ext cx="3163160" cy="149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6" descr="CSV file format extension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8" descr="CSV file format extension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CSV file format extension free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CSV file format extension free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4" descr="CSV file format extension free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26" descr="CSV file format extension free ic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28" descr="CSV file format extension free ico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30" descr="CSV file format extension free ic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32" descr="CSV file format extension free icon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34" descr="https://cdn-icons-png.flaticon.com/512/28/28842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31" name="Picture 35" descr="C:\Users\dimarita\Downloads\2884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73" y="4082510"/>
            <a:ext cx="1722754" cy="172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"/>
          <p:cNvSpPr txBox="1"/>
          <p:nvPr/>
        </p:nvSpPr>
        <p:spPr>
          <a:xfrm>
            <a:off x="251520" y="5805264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3430534" y="5805264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6084168" y="5768643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Объём программного кода </a:t>
            </a:r>
            <a:r>
              <a:rPr lang="ru-RU" sz="2000" dirty="0" smtClean="0"/>
              <a:t>(без дизайна) </a:t>
            </a:r>
            <a:r>
              <a:rPr lang="ru-RU" sz="2800" dirty="0" smtClean="0"/>
              <a:t>– 535 строк</a:t>
            </a:r>
          </a:p>
          <a:p>
            <a:r>
              <a:rPr lang="ru-RU" sz="2800" dirty="0" smtClean="0"/>
              <a:t>Чистота кода (код соответствует стандарту </a:t>
            </a:r>
            <a:r>
              <a:rPr lang="en-US" sz="2800" dirty="0" smtClean="0"/>
              <a:t>PEP8,</a:t>
            </a:r>
            <a:r>
              <a:rPr lang="ru-RU" sz="2800" dirty="0" smtClean="0"/>
              <a:t> константы присутствуют, говорящие имена переменных)</a:t>
            </a:r>
          </a:p>
          <a:p>
            <a:r>
              <a:rPr lang="ru-RU" sz="2800" dirty="0"/>
              <a:t>Качество </a:t>
            </a:r>
            <a:r>
              <a:rPr lang="ru-RU" sz="2800" dirty="0" smtClean="0"/>
              <a:t>проектирования (ООП используется)</a:t>
            </a:r>
          </a:p>
          <a:p>
            <a:r>
              <a:rPr lang="ru-RU" sz="2800" dirty="0" smtClean="0"/>
              <a:t>Оригинальная идея</a:t>
            </a:r>
          </a:p>
          <a:p>
            <a:r>
              <a:rPr lang="ru-RU" sz="2800" dirty="0" smtClean="0"/>
              <a:t>Сроки соблюдены</a:t>
            </a:r>
          </a:p>
          <a:p>
            <a:r>
              <a:rPr lang="ru-RU" sz="2800" dirty="0" smtClean="0"/>
              <a:t>Работоспособность (проект работает, все заявленные функции реализованы)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 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en-US" sz="2800" dirty="0" smtClean="0"/>
              <a:t>requirements.txt </a:t>
            </a:r>
            <a:r>
              <a:rPr lang="ru-RU" sz="2800" b="1" u="sng" dirty="0" smtClean="0"/>
              <a:t>(реализовано)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ru-RU" sz="2800" dirty="0" smtClean="0"/>
              <a:t>Несколько форм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Изученные виджеты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Другие виджеты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Стандартные диалоги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Файлы </a:t>
            </a:r>
            <a:r>
              <a:rPr lang="en-US" sz="2800" dirty="0" smtClean="0"/>
              <a:t>txt </a:t>
            </a:r>
            <a:r>
              <a:rPr lang="ru-RU" sz="2800" dirty="0" smtClean="0"/>
              <a:t>или </a:t>
            </a:r>
            <a:r>
              <a:rPr lang="en-US" sz="2800" dirty="0" smtClean="0"/>
              <a:t>csv </a:t>
            </a:r>
            <a:r>
              <a:rPr lang="ru-RU" sz="2800" b="1" u="sng" dirty="0" smtClean="0"/>
              <a:t>(реализовано)</a:t>
            </a:r>
            <a:endParaRPr lang="en-US" sz="2800" dirty="0" smtClean="0"/>
          </a:p>
          <a:p>
            <a:r>
              <a:rPr lang="ru-RU" sz="2800" dirty="0" smtClean="0"/>
              <a:t>Несколько таблиц в БД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289</Words>
  <Application>Microsoft Office PowerPoint</Application>
  <PresentationFormat>Экран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Подготовка к ЕГЭ по русскому языку. Задание про ударения.</vt:lpstr>
      <vt:lpstr>Цель</vt:lpstr>
      <vt:lpstr>Аналоги</vt:lpstr>
      <vt:lpstr>Задачи</vt:lpstr>
      <vt:lpstr>Компоненты приложения</vt:lpstr>
      <vt:lpstr>Используемые технологии</vt:lpstr>
      <vt:lpstr>Выполнение критериев</vt:lpstr>
      <vt:lpstr>Выполнение критерий</vt:lpstr>
      <vt:lpstr>Выполнение критерий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dimarita</dc:creator>
  <cp:lastModifiedBy>dimarita</cp:lastModifiedBy>
  <cp:revision>18</cp:revision>
  <dcterms:created xsi:type="dcterms:W3CDTF">2022-10-30T08:14:00Z</dcterms:created>
  <dcterms:modified xsi:type="dcterms:W3CDTF">2022-10-30T12:59:36Z</dcterms:modified>
</cp:coreProperties>
</file>