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21.gif" ContentType="image/gif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C952B4-8916-4C9A-86C7-74273EFBAEE9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31.10.22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EBA057-633D-4D27-ADFF-9C44B1AC793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AFFBF7-146F-4666-B8BA-EB290BED38EA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31.10.22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037681-41DD-4D27-B1F1-6CF79B0157A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gif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Яндекс.Лицей в ВПИ (филиал) ВолгГТУ"/>
          <p:cNvPicPr/>
          <p:nvPr/>
        </p:nvPicPr>
        <p:blipFill>
          <a:blip r:embed="rId1"/>
          <a:stretch/>
        </p:blipFill>
        <p:spPr>
          <a:xfrm>
            <a:off x="478080" y="260640"/>
            <a:ext cx="8307000" cy="62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Применённые технологии: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Чтение из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Запись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Изменение данных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84920" y="162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Разработана программа согласно цели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_0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1924920" y="2685960"/>
            <a:ext cx="545508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620000" y="2700000"/>
            <a:ext cx="545508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87520" y="5749200"/>
            <a:ext cx="79686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240000" y="360000"/>
            <a:ext cx="234000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Вопросы?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6_0" descr="https://o.remove.bg/downloads/c8c0031d-7993-4530-bc8c-51c91e6b80a0/GitHub-Logo-removebg-preview.png"/>
          <p:cNvPicPr/>
          <p:nvPr/>
        </p:nvPicPr>
        <p:blipFill>
          <a:blip r:embed="rId1"/>
          <a:stretch/>
        </p:blipFill>
        <p:spPr>
          <a:xfrm>
            <a:off x="180000" y="2340000"/>
            <a:ext cx="4212720" cy="23720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8_0" descr="http://qrcoder.ru/code/?https%3A%2F%2Fgithub.com%2Fnovd7%2Fyandex_project1_stress_in_words&amp;8&amp;0"/>
          <p:cNvPicPr/>
          <p:nvPr/>
        </p:nvPicPr>
        <p:blipFill>
          <a:blip r:embed="rId2"/>
          <a:stretch/>
        </p:blipFill>
        <p:spPr>
          <a:xfrm>
            <a:off x="4320000" y="1620000"/>
            <a:ext cx="432000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12720" y="2349000"/>
            <a:ext cx="8150040" cy="205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Подготовка к ЕГЭ по русскому языку.</a:t>
            </a:r>
            <a:br/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Задание про ударения.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4840" y="4581000"/>
            <a:ext cx="6400440" cy="208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Площадка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Учащийся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Новиков Владимир, Москва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Преподаватель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Миронов Никита Максимович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Дата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7 ноября 2022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г. 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0"/>
          <p:cNvSpPr/>
          <p:nvPr/>
        </p:nvSpPr>
        <p:spPr>
          <a:xfrm>
            <a:off x="1222200" y="9223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1"/>
          <p:cNvSpPr/>
          <p:nvPr/>
        </p:nvSpPr>
        <p:spPr>
          <a:xfrm>
            <a:off x="1374840" y="10746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24" descr="Яндекс Лицей Глобал | Yandex Lyceum Global | ВКонтакте"/>
          <p:cNvPicPr/>
          <p:nvPr/>
        </p:nvPicPr>
        <p:blipFill>
          <a:blip r:embed="rId1"/>
          <a:stretch/>
        </p:blipFill>
        <p:spPr>
          <a:xfrm>
            <a:off x="630720" y="160200"/>
            <a:ext cx="7840440" cy="19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86360" y="1484640"/>
            <a:ext cx="8229240" cy="22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Написать программу для подготовки к четвёртому заданию ЕГЭ по русскому языку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Повторить орфоэпические правила русского языка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86360" y="3796920"/>
            <a:ext cx="49064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86360" y="4588920"/>
            <a:ext cx="8229240" cy="20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Одиннадцатиклассники, сдающие ЕГЭ</a:t>
            </a:r>
            <a:endParaRPr b="0" lang="ru-R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Те, кто хочет повторить правила постановки ударений в русском языке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Сервис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«Решу ЕГЭ»,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где можно подготовиться к экзамену по любому предмету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Разработать дизайн всех окон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Организовать диалоги с пользователем для запроса необходимых данных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Создать базу данных из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орфоэпического минимума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”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и базу данных для результатов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Соединить все компоненты приложения между собой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Компоненты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Начальный экран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Диалоговые окна для выбора заданий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для первого задания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для второго задания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с результатами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со статистикой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Используемые технологии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7" descr="https://o.remove.bg/downloads/5772d5e2-fddd-4fc9-8c15-cc8a81fd2203/7213-removebg-preview.png"/>
          <p:cNvPicPr/>
          <p:nvPr/>
        </p:nvPicPr>
        <p:blipFill>
          <a:blip r:embed="rId2"/>
          <a:stretch/>
        </p:blipFill>
        <p:spPr>
          <a:xfrm>
            <a:off x="251640" y="1556640"/>
            <a:ext cx="2035440" cy="203544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51640" y="322668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python</a:t>
            </a:r>
            <a:endParaRPr b="0" lang="ru-RU" sz="5400" spc="-1" strike="noStrike">
              <a:latin typeface="Arial"/>
            </a:endParaRPr>
          </a:p>
        </p:txBody>
      </p:sp>
      <p:pic>
        <p:nvPicPr>
          <p:cNvPr id="113" name="Рисунок 6" descr=""/>
          <p:cNvPicPr/>
          <p:nvPr/>
        </p:nvPicPr>
        <p:blipFill>
          <a:blip r:embed="rId3"/>
          <a:stretch/>
        </p:blipFill>
        <p:spPr>
          <a:xfrm>
            <a:off x="3400920" y="4091040"/>
            <a:ext cx="5704560" cy="21391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" descr="F:\Downloads-2\png-transparent-paper-box-computer-icons-symbol-random-icons-miscellaneous-angle-text-PhotoRoom.png"/>
          <p:cNvPicPr/>
          <p:nvPr/>
        </p:nvPicPr>
        <p:blipFill>
          <a:blip r:embed="rId4"/>
          <a:stretch/>
        </p:blipFill>
        <p:spPr>
          <a:xfrm>
            <a:off x="2287440" y="1469880"/>
            <a:ext cx="2919600" cy="16246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626560" y="320148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random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8" descr="C:\Users\dimarita\Downloads\29054.png"/>
          <p:cNvPicPr/>
          <p:nvPr/>
        </p:nvPicPr>
        <p:blipFill>
          <a:blip r:embed="rId5"/>
          <a:stretch/>
        </p:blipFill>
        <p:spPr>
          <a:xfrm>
            <a:off x="4963320" y="1539360"/>
            <a:ext cx="1607760" cy="16077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0" descr="PyQt - Wikipedia"/>
          <p:cNvPicPr/>
          <p:nvPr/>
        </p:nvPicPr>
        <p:blipFill>
          <a:blip r:embed="rId6"/>
          <a:stretch/>
        </p:blipFill>
        <p:spPr>
          <a:xfrm>
            <a:off x="7018920" y="1469880"/>
            <a:ext cx="1691280" cy="176328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5307480" y="3238200"/>
            <a:ext cx="11682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sys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6900480" y="3201480"/>
            <a:ext cx="1928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PyQT</a:t>
            </a:r>
            <a:endParaRPr b="0" lang="ru-RU" sz="5400" spc="-1" strike="noStrike">
              <a:latin typeface="Arial"/>
            </a:endParaRPr>
          </a:p>
        </p:txBody>
      </p:sp>
      <p:pic>
        <p:nvPicPr>
          <p:cNvPr id="122" name="Picture 12" descr="File:SQLite370.svg - Wikimedia Commons"/>
          <p:cNvPicPr/>
          <p:nvPr/>
        </p:nvPicPr>
        <p:blipFill>
          <a:blip r:embed="rId7"/>
          <a:stretch/>
        </p:blipFill>
        <p:spPr>
          <a:xfrm>
            <a:off x="23040" y="4437000"/>
            <a:ext cx="3162960" cy="149940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8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1222200" y="9223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1374840" y="10746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1527120" y="12272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1679400" y="13795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7"/>
          <p:cNvSpPr/>
          <p:nvPr/>
        </p:nvSpPr>
        <p:spPr>
          <a:xfrm>
            <a:off x="1832040" y="15318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35" descr="C:\Users\dimarita\Downloads\28842.png"/>
          <p:cNvPicPr/>
          <p:nvPr/>
        </p:nvPicPr>
        <p:blipFill>
          <a:blip r:embed="rId8"/>
          <a:stretch/>
        </p:blipFill>
        <p:spPr>
          <a:xfrm>
            <a:off x="3098520" y="4082400"/>
            <a:ext cx="1722240" cy="172224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18"/>
          <p:cNvSpPr/>
          <p:nvPr/>
        </p:nvSpPr>
        <p:spPr>
          <a:xfrm>
            <a:off x="251640" y="580536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SQLite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3430440" y="580536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csv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6084000" y="576864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git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критериев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Объём программного кода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(без дизайна)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535 строк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Чистота кода (код соответствует стандарту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PEP8,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константы присутствуют, говорящие имена переменных)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Качество проектирования (ООП используется)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Оригинальная идея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Сроки соблюдены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Работоспособность (проект работает, все заявленные функции реализованы)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Применённые технологии: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requirements.txt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Несколько форм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Изученные виджеты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Другие виджеты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Стандартные диалоги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Файлы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txt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или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csv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Несколько таблиц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LibreOffice/7.0.4.2$Windows_X86_64 LibreOffice_project/dcf040e67528d9187c66b2379df5ea4407429775</Application>
  <AppVersion>15.0000</AppVersion>
  <Words>288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2022-10-30T08:14:00Z</dcterms:created>
  <dc:creator>dimarita</dc:creator>
  <dc:description/>
  <dc:language>ru-RU</dc:language>
  <cp:lastModifiedBy/>
  <dcterms:modified xsi:type="dcterms:W3CDTF">2022-10-31T17:07:51Z</dcterms:modified>
  <cp:revision>20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12</vt:i4>
  </property>
</Properties>
</file>