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</a:t>
            </a:r>
            <a:r>
              <a:rPr lang="ru-RU" sz="2800" dirty="0" smtClean="0">
                <a:solidFill>
                  <a:schemeClr val="tx1"/>
                </a:solidFill>
              </a:rPr>
              <a:t>Мы </a:t>
            </a:r>
            <a:r>
              <a:rPr lang="ru-RU" sz="2800" dirty="0" smtClean="0">
                <a:solidFill>
                  <a:schemeClr val="tx1"/>
                </a:solidFill>
              </a:rPr>
              <a:t>готовы </a:t>
            </a:r>
            <a:r>
              <a:rPr lang="ru-RU" sz="2800" dirty="0" smtClean="0">
                <a:solidFill>
                  <a:schemeClr val="tx1"/>
                </a:solidFill>
              </a:rPr>
              <a:t>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 smtClean="0">
                <a:solidFill>
                  <a:schemeClr val="tx1"/>
                </a:solidFill>
              </a:rPr>
              <a:t>Новиков Владимир, </a:t>
            </a:r>
            <a:r>
              <a:rPr lang="ru-RU" dirty="0" err="1">
                <a:solidFill>
                  <a:schemeClr val="tx1"/>
                </a:solidFill>
              </a:rPr>
              <a:t>Споденюк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 smtClean="0">
                <a:solidFill>
                  <a:schemeClr val="tx1"/>
                </a:solidFill>
              </a:rPr>
              <a:t>9 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</a:t>
            </a:r>
            <a:r>
              <a:rPr lang="ru-RU" dirty="0" smtClean="0"/>
              <a:t>игры в Тетрис</a:t>
            </a:r>
            <a:endParaRPr lang="ru-RU" dirty="0" smtClean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2132856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2924944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  <a:endParaRPr lang="ru-RU" dirty="0" smtClean="0"/>
          </a:p>
          <a:p>
            <a:r>
              <a:rPr lang="ru-RU" dirty="0" smtClean="0"/>
              <a:t>Взрослые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i="1" dirty="0" smtClean="0"/>
              <a:t>Создание клетчатого поля</a:t>
            </a:r>
          </a:p>
          <a:p>
            <a:r>
              <a:rPr lang="ru-RU" i="1" dirty="0" smtClean="0"/>
              <a:t>Размещение фигур на поле</a:t>
            </a:r>
          </a:p>
          <a:p>
            <a:r>
              <a:rPr lang="ru-RU" i="1" dirty="0" smtClean="0"/>
              <a:t>Передвижение фигур</a:t>
            </a:r>
          </a:p>
          <a:p>
            <a:r>
              <a:rPr lang="ru-RU" i="1" dirty="0" smtClean="0"/>
              <a:t>Поворот фигур</a:t>
            </a:r>
          </a:p>
          <a:p>
            <a:r>
              <a:rPr lang="ru-RU" i="1" dirty="0" smtClean="0"/>
              <a:t>Создание системы хранения результатов и статистики</a:t>
            </a:r>
            <a:endParaRPr lang="ru-RU" i="1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i="1" dirty="0"/>
              <a:t>Разработка финального экрана</a:t>
            </a:r>
          </a:p>
          <a:p>
            <a:r>
              <a:rPr lang="ru-RU" i="1" dirty="0"/>
              <a:t>Создание анимацией надписей</a:t>
            </a:r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</a:t>
            </a:r>
            <a:r>
              <a:rPr lang="ru-RU" dirty="0" smtClean="0"/>
              <a:t>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  <a:endParaRPr lang="ru-RU" dirty="0" smtClean="0"/>
          </a:p>
          <a:p>
            <a:r>
              <a:rPr lang="ru-RU" dirty="0" smtClean="0"/>
              <a:t>Диалоговое окно </a:t>
            </a:r>
            <a:r>
              <a:rPr lang="ru-RU" dirty="0" smtClean="0"/>
              <a:t>для </a:t>
            </a:r>
            <a:r>
              <a:rPr lang="ru-RU" dirty="0" smtClean="0"/>
              <a:t>ввода имени</a:t>
            </a:r>
            <a:endParaRPr lang="ru-RU" dirty="0" smtClean="0"/>
          </a:p>
          <a:p>
            <a:r>
              <a:rPr lang="ru-RU" dirty="0" smtClean="0"/>
              <a:t>Игровое поле</a:t>
            </a:r>
            <a:endParaRPr lang="ru-RU" dirty="0" smtClean="0"/>
          </a:p>
          <a:p>
            <a:r>
              <a:rPr lang="ru-RU" dirty="0" smtClean="0"/>
              <a:t>Экран с </a:t>
            </a:r>
            <a:r>
              <a:rPr lang="ru-RU" dirty="0" smtClean="0"/>
              <a:t>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637" y="1557472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1326637" y="322719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65" y="4150526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23" y="1470417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3701560" y="3202116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60" y="1540146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76" y="4042281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6382558" y="3239011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120876" y="5828264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12" y="4437792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1326637" y="580594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4629958" y="5828264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</a:t>
            </a:r>
            <a:r>
              <a:rPr lang="ru-RU" sz="2800" dirty="0" smtClean="0"/>
              <a:t>кода –  </a:t>
            </a:r>
            <a:r>
              <a:rPr lang="en-US" sz="2800" dirty="0" smtClean="0"/>
              <a:t>&gt;500 </a:t>
            </a:r>
            <a:r>
              <a:rPr lang="ru-RU" sz="2800" dirty="0" smtClean="0"/>
              <a:t>строк</a:t>
            </a:r>
            <a:endParaRPr lang="ru-RU" sz="2800" dirty="0" smtClean="0"/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Сроки </a:t>
            </a:r>
            <a:r>
              <a:rPr lang="ru-RU" sz="2800" dirty="0" smtClean="0"/>
              <a:t>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</a:t>
            </a:r>
            <a:r>
              <a:rPr lang="ru-RU" sz="2800" b="1" u="sng" dirty="0" smtClean="0"/>
              <a:t>)</a:t>
            </a:r>
            <a:endParaRPr lang="ru-RU" sz="2800" dirty="0" smtClean="0"/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</a:t>
            </a:r>
            <a:r>
              <a:rPr lang="ru-RU" sz="2800" b="1" u="sng" dirty="0" smtClean="0"/>
              <a:t>)</a:t>
            </a:r>
            <a:endParaRPr lang="ru-RU" sz="2800" dirty="0" smtClean="0"/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</a:t>
            </a:r>
            <a:r>
              <a:rPr lang="ru-RU" sz="2800" b="1" u="sng" dirty="0" smtClean="0"/>
              <a:t>)</a:t>
            </a:r>
            <a:endParaRPr lang="ru-RU" sz="2800" dirty="0" smtClean="0"/>
          </a:p>
          <a:p>
            <a:r>
              <a:rPr lang="en-US" sz="2800" dirty="0" smtClean="0"/>
              <a:t>Collide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</a:t>
            </a:r>
            <a:r>
              <a:rPr lang="ru-RU" sz="2800" b="1" u="sng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Анимация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</a:t>
            </a:r>
            <a:r>
              <a:rPr lang="ru-RU" sz="2800" b="1" u="sng" dirty="0" smtClean="0"/>
              <a:t>)</a:t>
            </a:r>
            <a:endParaRPr lang="en-US" sz="2800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b="1" u="sng" dirty="0" smtClean="0"/>
          </a:p>
          <a:p>
            <a:r>
              <a:rPr lang="ru-RU" sz="2800" dirty="0"/>
              <a:t>Хранение данных (</a:t>
            </a:r>
            <a:r>
              <a:rPr lang="ru-RU" sz="2800" dirty="0" err="1"/>
              <a:t>txt</a:t>
            </a:r>
            <a:r>
              <a:rPr lang="ru-RU" sz="2800" dirty="0"/>
              <a:t>, csv 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b="1" u="sng" dirty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204</Words>
  <Application>Microsoft Office PowerPoint</Application>
  <PresentationFormat>Экран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24</cp:revision>
  <dcterms:created xsi:type="dcterms:W3CDTF">2022-10-30T08:14:00Z</dcterms:created>
  <dcterms:modified xsi:type="dcterms:W3CDTF">2023-01-08T11:07:44Z</dcterms:modified>
</cp:coreProperties>
</file>